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4"/>
  </p:sldMasterIdLst>
  <p:notesMasterIdLst>
    <p:notesMasterId r:id="rId82"/>
  </p:notesMasterIdLst>
  <p:sldIdLst>
    <p:sldId id="256" r:id="rId5"/>
    <p:sldId id="257" r:id="rId6"/>
    <p:sldId id="333" r:id="rId7"/>
    <p:sldId id="278" r:id="rId8"/>
    <p:sldId id="277" r:id="rId9"/>
    <p:sldId id="324" r:id="rId10"/>
    <p:sldId id="279" r:id="rId11"/>
    <p:sldId id="261" r:id="rId12"/>
    <p:sldId id="290" r:id="rId13"/>
    <p:sldId id="288" r:id="rId14"/>
    <p:sldId id="368" r:id="rId15"/>
    <p:sldId id="370" r:id="rId16"/>
    <p:sldId id="262" r:id="rId17"/>
    <p:sldId id="282" r:id="rId18"/>
    <p:sldId id="274" r:id="rId19"/>
    <p:sldId id="276" r:id="rId20"/>
    <p:sldId id="294" r:id="rId21"/>
    <p:sldId id="275" r:id="rId22"/>
    <p:sldId id="335" r:id="rId23"/>
    <p:sldId id="297" r:id="rId24"/>
    <p:sldId id="299" r:id="rId25"/>
    <p:sldId id="298" r:id="rId26"/>
    <p:sldId id="300" r:id="rId27"/>
    <p:sldId id="302" r:id="rId28"/>
    <p:sldId id="285" r:id="rId29"/>
    <p:sldId id="268" r:id="rId30"/>
    <p:sldId id="356" r:id="rId31"/>
    <p:sldId id="303" r:id="rId32"/>
    <p:sldId id="357" r:id="rId33"/>
    <p:sldId id="369" r:id="rId34"/>
    <p:sldId id="287" r:id="rId35"/>
    <p:sldId id="309" r:id="rId36"/>
    <p:sldId id="292" r:id="rId37"/>
    <p:sldId id="338" r:id="rId38"/>
    <p:sldId id="358" r:id="rId39"/>
    <p:sldId id="305" r:id="rId40"/>
    <p:sldId id="306" r:id="rId41"/>
    <p:sldId id="310" r:id="rId42"/>
    <p:sldId id="351" r:id="rId43"/>
    <p:sldId id="325" r:id="rId44"/>
    <p:sldId id="283" r:id="rId45"/>
    <p:sldId id="264" r:id="rId46"/>
    <p:sldId id="311" r:id="rId47"/>
    <p:sldId id="318" r:id="rId48"/>
    <p:sldId id="322" r:id="rId49"/>
    <p:sldId id="344" r:id="rId50"/>
    <p:sldId id="346" r:id="rId51"/>
    <p:sldId id="349" r:id="rId52"/>
    <p:sldId id="345" r:id="rId53"/>
    <p:sldId id="328" r:id="rId54"/>
    <p:sldId id="347" r:id="rId55"/>
    <p:sldId id="348" r:id="rId56"/>
    <p:sldId id="293" r:id="rId57"/>
    <p:sldId id="353" r:id="rId58"/>
    <p:sldId id="284" r:id="rId59"/>
    <p:sldId id="350" r:id="rId60"/>
    <p:sldId id="330" r:id="rId61"/>
    <p:sldId id="337" r:id="rId62"/>
    <p:sldId id="354" r:id="rId63"/>
    <p:sldId id="326" r:id="rId64"/>
    <p:sldId id="360" r:id="rId65"/>
    <p:sldId id="359" r:id="rId66"/>
    <p:sldId id="372" r:id="rId67"/>
    <p:sldId id="373" r:id="rId68"/>
    <p:sldId id="301" r:id="rId69"/>
    <p:sldId id="367" r:id="rId70"/>
    <p:sldId id="289" r:id="rId71"/>
    <p:sldId id="319" r:id="rId72"/>
    <p:sldId id="371" r:id="rId73"/>
    <p:sldId id="366" r:id="rId74"/>
    <p:sldId id="364" r:id="rId75"/>
    <p:sldId id="365" r:id="rId76"/>
    <p:sldId id="321" r:id="rId77"/>
    <p:sldId id="315" r:id="rId78"/>
    <p:sldId id="320" r:id="rId79"/>
    <p:sldId id="316" r:id="rId80"/>
    <p:sldId id="329" r:id="rId81"/>
  </p:sldIdLst>
  <p:sldSz cx="9144000" cy="5143500" type="screen16x9"/>
  <p:notesSz cx="6858000" cy="9144000"/>
  <p:embeddedFontLst>
    <p:embeddedFont>
      <p:font typeface="Figtree" panose="020B0604020202020204" charset="0"/>
      <p:regular r:id="rId83"/>
      <p:bold r:id="rId84"/>
      <p:italic r:id="rId85"/>
      <p:boldItalic r:id="rId86"/>
    </p:embeddedFont>
    <p:embeddedFont>
      <p:font typeface="Figtree Medium" panose="020B0604020202020204" charset="0"/>
      <p:regular r:id="rId87"/>
      <p:bold r:id="rId88"/>
      <p:italic r:id="rId89"/>
      <p:boldItalic r:id="rId9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5D7C"/>
    <a:srgbClr val="FF00D5"/>
    <a:srgbClr val="FED0BD"/>
    <a:srgbClr val="FBF2ED"/>
    <a:srgbClr val="EEDEE9"/>
    <a:srgbClr val="9ECDBD"/>
    <a:srgbClr val="A4D3C3"/>
    <a:srgbClr val="7030A0"/>
    <a:srgbClr val="FDEEF1"/>
    <a:srgbClr val="EEB7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F284DD-1D5E-4D84-95F8-4AEF25DB4046}" v="150" dt="2026-06-30T21:03:48.5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font" Target="fonts/font2.fntdata"/><Relationship Id="rId89" Type="http://schemas.openxmlformats.org/officeDocument/2006/relationships/font" Target="fonts/font7.fntdata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font" Target="fonts/font8.fntdata"/><Relationship Id="rId95" Type="http://schemas.microsoft.com/office/2016/11/relationships/changesInfo" Target="changesInfos/changesInfo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font" Target="fonts/font3.fntdata"/><Relationship Id="rId93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font" Target="fonts/font1.fntdata"/><Relationship Id="rId88" Type="http://schemas.openxmlformats.org/officeDocument/2006/relationships/font" Target="fonts/font6.fntdata"/><Relationship Id="rId91" Type="http://schemas.openxmlformats.org/officeDocument/2006/relationships/presProps" Target="presProps.xml"/><Relationship Id="rId9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font" Target="fonts/font4.fntdata"/><Relationship Id="rId9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viewProps" Target="viewProps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font" Target="fonts/font5.fntdata"/><Relationship Id="rId61" Type="http://schemas.openxmlformats.org/officeDocument/2006/relationships/slide" Target="slides/slide57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y, Nicholas" userId="S::nf20@ic.ac.uk::fae0cb5e-88af-48c5-b8f1-b4349b1d959b" providerId="AD" clId="Web-{73B8D6E3-4783-C6EE-1760-0AFBEBEC12F5}"/>
    <pc:docChg chg="addSld delSld modSld">
      <pc:chgData name="Fry, Nicholas" userId="S::nf20@ic.ac.uk::fae0cb5e-88af-48c5-b8f1-b4349b1d959b" providerId="AD" clId="Web-{73B8D6E3-4783-C6EE-1760-0AFBEBEC12F5}" dt="2026-06-28T13:31:41.038" v="257" actId="20577"/>
      <pc:docMkLst>
        <pc:docMk/>
      </pc:docMkLst>
      <pc:sldChg chg="modSp">
        <pc:chgData name="Fry, Nicholas" userId="S::nf20@ic.ac.uk::fae0cb5e-88af-48c5-b8f1-b4349b1d959b" providerId="AD" clId="Web-{73B8D6E3-4783-C6EE-1760-0AFBEBEC12F5}" dt="2026-06-28T12:50:03.808" v="20" actId="20577"/>
        <pc:sldMkLst>
          <pc:docMk/>
          <pc:sldMk cId="0" sldId="257"/>
        </pc:sldMkLst>
        <pc:spChg chg="mod">
          <ac:chgData name="Fry, Nicholas" userId="S::nf20@ic.ac.uk::fae0cb5e-88af-48c5-b8f1-b4349b1d959b" providerId="AD" clId="Web-{73B8D6E3-4783-C6EE-1760-0AFBEBEC12F5}" dt="2026-06-28T12:50:03.808" v="20" actId="20577"/>
          <ac:spMkLst>
            <pc:docMk/>
            <pc:sldMk cId="0" sldId="257"/>
            <ac:spMk id="63" creationId="{00000000-0000-0000-0000-000000000000}"/>
          </ac:spMkLst>
        </pc:spChg>
      </pc:sldChg>
      <pc:sldChg chg="addSp delSp modSp">
        <pc:chgData name="Fry, Nicholas" userId="S::nf20@ic.ac.uk::fae0cb5e-88af-48c5-b8f1-b4349b1d959b" providerId="AD" clId="Web-{73B8D6E3-4783-C6EE-1760-0AFBEBEC12F5}" dt="2026-06-28T12:54:21.763" v="57"/>
        <pc:sldMkLst>
          <pc:docMk/>
          <pc:sldMk cId="3708117042" sldId="288"/>
        </pc:sldMkLst>
      </pc:sldChg>
      <pc:sldChg chg="addSp delSp modSp addAnim delAnim">
        <pc:chgData name="Fry, Nicholas" userId="S::nf20@ic.ac.uk::fae0cb5e-88af-48c5-b8f1-b4349b1d959b" providerId="AD" clId="Web-{73B8D6E3-4783-C6EE-1760-0AFBEBEC12F5}" dt="2026-06-28T13:17:00.445" v="244" actId="1076"/>
        <pc:sldMkLst>
          <pc:docMk/>
          <pc:sldMk cId="3471289144" sldId="289"/>
        </pc:sldMkLst>
        <pc:spChg chg="mod">
          <ac:chgData name="Fry, Nicholas" userId="S::nf20@ic.ac.uk::fae0cb5e-88af-48c5-b8f1-b4349b1d959b" providerId="AD" clId="Web-{73B8D6E3-4783-C6EE-1760-0AFBEBEC12F5}" dt="2026-06-28T13:17:00.445" v="242" actId="1076"/>
          <ac:spMkLst>
            <pc:docMk/>
            <pc:sldMk cId="3471289144" sldId="289"/>
            <ac:spMk id="2" creationId="{B78A5C9F-17E8-306E-69DF-17C0E50056F7}"/>
          </ac:spMkLst>
        </pc:spChg>
        <pc:spChg chg="mod">
          <ac:chgData name="Fry, Nicholas" userId="S::nf20@ic.ac.uk::fae0cb5e-88af-48c5-b8f1-b4349b1d959b" providerId="AD" clId="Web-{73B8D6E3-4783-C6EE-1760-0AFBEBEC12F5}" dt="2026-06-28T13:17:00.429" v="241" actId="1076"/>
          <ac:spMkLst>
            <pc:docMk/>
            <pc:sldMk cId="3471289144" sldId="289"/>
            <ac:spMk id="7" creationId="{CFF2FC6A-B328-B2EC-0C6B-8D9D080DF6B7}"/>
          </ac:spMkLst>
        </pc:spChg>
        <pc:spChg chg="mod">
          <ac:chgData name="Fry, Nicholas" userId="S::nf20@ic.ac.uk::fae0cb5e-88af-48c5-b8f1-b4349b1d959b" providerId="AD" clId="Web-{73B8D6E3-4783-C6EE-1760-0AFBEBEC12F5}" dt="2026-06-28T13:17:00.445" v="243" actId="1076"/>
          <ac:spMkLst>
            <pc:docMk/>
            <pc:sldMk cId="3471289144" sldId="289"/>
            <ac:spMk id="8" creationId="{99BF63E4-CB2C-E8EC-46AF-32FF137F54A9}"/>
          </ac:spMkLst>
        </pc:spChg>
        <pc:spChg chg="add mod">
          <ac:chgData name="Fry, Nicholas" userId="S::nf20@ic.ac.uk::fae0cb5e-88af-48c5-b8f1-b4349b1d959b" providerId="AD" clId="Web-{73B8D6E3-4783-C6EE-1760-0AFBEBEC12F5}" dt="2026-06-28T13:17:00.445" v="244" actId="1076"/>
          <ac:spMkLst>
            <pc:docMk/>
            <pc:sldMk cId="3471289144" sldId="289"/>
            <ac:spMk id="9" creationId="{E16B5576-3CF3-2D07-7F27-2AD2A6796765}"/>
          </ac:spMkLst>
        </pc:spChg>
      </pc:sldChg>
      <pc:sldChg chg="modSp">
        <pc:chgData name="Fry, Nicholas" userId="S::nf20@ic.ac.uk::fae0cb5e-88af-48c5-b8f1-b4349b1d959b" providerId="AD" clId="Web-{73B8D6E3-4783-C6EE-1760-0AFBEBEC12F5}" dt="2026-06-28T13:31:36.178" v="256" actId="20577"/>
        <pc:sldMkLst>
          <pc:docMk/>
          <pc:sldMk cId="1510776488" sldId="318"/>
        </pc:sldMkLst>
        <pc:spChg chg="mod">
          <ac:chgData name="Fry, Nicholas" userId="S::nf20@ic.ac.uk::fae0cb5e-88af-48c5-b8f1-b4349b1d959b" providerId="AD" clId="Web-{73B8D6E3-4783-C6EE-1760-0AFBEBEC12F5}" dt="2026-06-28T13:31:36.178" v="256" actId="20577"/>
          <ac:spMkLst>
            <pc:docMk/>
            <pc:sldMk cId="1510776488" sldId="318"/>
            <ac:spMk id="4" creationId="{DF625476-185A-E785-FBF7-DE9ED0EFE6CB}"/>
          </ac:spMkLst>
        </pc:spChg>
      </pc:sldChg>
      <pc:sldChg chg="modSp">
        <pc:chgData name="Fry, Nicholas" userId="S::nf20@ic.ac.uk::fae0cb5e-88af-48c5-b8f1-b4349b1d959b" providerId="AD" clId="Web-{73B8D6E3-4783-C6EE-1760-0AFBEBEC12F5}" dt="2026-06-28T13:31:41.038" v="257" actId="20577"/>
        <pc:sldMkLst>
          <pc:docMk/>
          <pc:sldMk cId="2351772856" sldId="322"/>
        </pc:sldMkLst>
        <pc:spChg chg="mod">
          <ac:chgData name="Fry, Nicholas" userId="S::nf20@ic.ac.uk::fae0cb5e-88af-48c5-b8f1-b4349b1d959b" providerId="AD" clId="Web-{73B8D6E3-4783-C6EE-1760-0AFBEBEC12F5}" dt="2026-06-28T13:31:41.038" v="257" actId="20577"/>
          <ac:spMkLst>
            <pc:docMk/>
            <pc:sldMk cId="2351772856" sldId="322"/>
            <ac:spMk id="17" creationId="{218846C1-11AF-6879-9B5F-E6728C0CACA2}"/>
          </ac:spMkLst>
        </pc:spChg>
      </pc:sldChg>
      <pc:sldChg chg="modSp">
        <pc:chgData name="Fry, Nicholas" userId="S::nf20@ic.ac.uk::fae0cb5e-88af-48c5-b8f1-b4349b1d959b" providerId="AD" clId="Web-{73B8D6E3-4783-C6EE-1760-0AFBEBEC12F5}" dt="2026-06-28T13:02:18.412" v="101" actId="20577"/>
        <pc:sldMkLst>
          <pc:docMk/>
          <pc:sldMk cId="2390169648" sldId="325"/>
        </pc:sldMkLst>
        <pc:spChg chg="mod">
          <ac:chgData name="Fry, Nicholas" userId="S::nf20@ic.ac.uk::fae0cb5e-88af-48c5-b8f1-b4349b1d959b" providerId="AD" clId="Web-{73B8D6E3-4783-C6EE-1760-0AFBEBEC12F5}" dt="2026-06-28T13:02:18.412" v="101" actId="20577"/>
          <ac:spMkLst>
            <pc:docMk/>
            <pc:sldMk cId="2390169648" sldId="325"/>
            <ac:spMk id="6" creationId="{1A927DCE-7808-7432-B64C-AB861E370032}"/>
          </ac:spMkLst>
        </pc:spChg>
        <pc:picChg chg="mod">
          <ac:chgData name="Fry, Nicholas" userId="S::nf20@ic.ac.uk::fae0cb5e-88af-48c5-b8f1-b4349b1d959b" providerId="AD" clId="Web-{73B8D6E3-4783-C6EE-1760-0AFBEBEC12F5}" dt="2026-06-28T13:01:56.536" v="96" actId="1076"/>
          <ac:picMkLst>
            <pc:docMk/>
            <pc:sldMk cId="2390169648" sldId="325"/>
            <ac:picMk id="9" creationId="{DE8ABA1C-E75B-7724-2077-95EA44010FCB}"/>
          </ac:picMkLst>
        </pc:picChg>
        <pc:cxnChg chg="mod">
          <ac:chgData name="Fry, Nicholas" userId="S::nf20@ic.ac.uk::fae0cb5e-88af-48c5-b8f1-b4349b1d959b" providerId="AD" clId="Web-{73B8D6E3-4783-C6EE-1760-0AFBEBEC12F5}" dt="2026-06-28T13:01:59.880" v="97" actId="14100"/>
          <ac:cxnSpMkLst>
            <pc:docMk/>
            <pc:sldMk cId="2390169648" sldId="325"/>
            <ac:cxnSpMk id="11" creationId="{DCC4E291-0BF6-E934-092C-6C5F0CB7F762}"/>
          </ac:cxnSpMkLst>
        </pc:cxnChg>
      </pc:sldChg>
      <pc:sldChg chg="addSp modSp addAnim delAnim">
        <pc:chgData name="Fry, Nicholas" userId="S::nf20@ic.ac.uk::fae0cb5e-88af-48c5-b8f1-b4349b1d959b" providerId="AD" clId="Web-{73B8D6E3-4783-C6EE-1760-0AFBEBEC12F5}" dt="2026-06-28T13:24:26.007" v="249"/>
        <pc:sldMkLst>
          <pc:docMk/>
          <pc:sldMk cId="31754838" sldId="330"/>
        </pc:sldMkLst>
        <pc:spChg chg="mod">
          <ac:chgData name="Fry, Nicholas" userId="S::nf20@ic.ac.uk::fae0cb5e-88af-48c5-b8f1-b4349b1d959b" providerId="AD" clId="Web-{73B8D6E3-4783-C6EE-1760-0AFBEBEC12F5}" dt="2026-06-28T13:10:25.150" v="135" actId="20577"/>
          <ac:spMkLst>
            <pc:docMk/>
            <pc:sldMk cId="31754838" sldId="330"/>
            <ac:spMk id="4" creationId="{13CF1ED2-8D22-2BB2-B525-45F038C29481}"/>
          </ac:spMkLst>
        </pc:spChg>
        <pc:spChg chg="mod">
          <ac:chgData name="Fry, Nicholas" userId="S::nf20@ic.ac.uk::fae0cb5e-88af-48c5-b8f1-b4349b1d959b" providerId="AD" clId="Web-{73B8D6E3-4783-C6EE-1760-0AFBEBEC12F5}" dt="2026-06-28T13:09:24.505" v="104" actId="1076"/>
          <ac:spMkLst>
            <pc:docMk/>
            <pc:sldMk cId="31754838" sldId="330"/>
            <ac:spMk id="7" creationId="{1B5EC8C0-BD42-559C-6269-2969581CA6D5}"/>
          </ac:spMkLst>
        </pc:spChg>
      </pc:sldChg>
      <pc:sldChg chg="modSp">
        <pc:chgData name="Fry, Nicholas" userId="S::nf20@ic.ac.uk::fae0cb5e-88af-48c5-b8f1-b4349b1d959b" providerId="AD" clId="Web-{73B8D6E3-4783-C6EE-1760-0AFBEBEC12F5}" dt="2026-06-28T12:49:23.898" v="7" actId="20577"/>
        <pc:sldMkLst>
          <pc:docMk/>
          <pc:sldMk cId="530048225" sldId="333"/>
        </pc:sldMkLst>
        <pc:spChg chg="mod">
          <ac:chgData name="Fry, Nicholas" userId="S::nf20@ic.ac.uk::fae0cb5e-88af-48c5-b8f1-b4349b1d959b" providerId="AD" clId="Web-{73B8D6E3-4783-C6EE-1760-0AFBEBEC12F5}" dt="2026-06-28T12:49:23.898" v="7" actId="20577"/>
          <ac:spMkLst>
            <pc:docMk/>
            <pc:sldMk cId="530048225" sldId="333"/>
            <ac:spMk id="63" creationId="{E3702167-7150-F25F-6D69-5BF359826864}"/>
          </ac:spMkLst>
        </pc:spChg>
      </pc:sldChg>
      <pc:sldChg chg="delAnim">
        <pc:chgData name="Fry, Nicholas" userId="S::nf20@ic.ac.uk::fae0cb5e-88af-48c5-b8f1-b4349b1d959b" providerId="AD" clId="Web-{73B8D6E3-4783-C6EE-1760-0AFBEBEC12F5}" dt="2026-06-28T12:29:30.588" v="0"/>
        <pc:sldMkLst>
          <pc:docMk/>
          <pc:sldMk cId="1455309849" sldId="367"/>
        </pc:sldMkLst>
      </pc:sldChg>
      <pc:sldChg chg="add replId">
        <pc:chgData name="Fry, Nicholas" userId="S::nf20@ic.ac.uk::fae0cb5e-88af-48c5-b8f1-b4349b1d959b" providerId="AD" clId="Web-{73B8D6E3-4783-C6EE-1760-0AFBEBEC12F5}" dt="2026-06-28T12:54:18.669" v="56"/>
        <pc:sldMkLst>
          <pc:docMk/>
          <pc:sldMk cId="3572766260" sldId="368"/>
        </pc:sldMkLst>
      </pc:sldChg>
      <pc:sldChg chg="addSp delSp modSp add replId">
        <pc:chgData name="Fry, Nicholas" userId="S::nf20@ic.ac.uk::fae0cb5e-88af-48c5-b8f1-b4349b1d959b" providerId="AD" clId="Web-{73B8D6E3-4783-C6EE-1760-0AFBEBEC12F5}" dt="2026-06-28T12:57:43.793" v="95" actId="20577"/>
        <pc:sldMkLst>
          <pc:docMk/>
          <pc:sldMk cId="1413970950" sldId="369"/>
        </pc:sldMkLst>
        <pc:spChg chg="add mod">
          <ac:chgData name="Fry, Nicholas" userId="S::nf20@ic.ac.uk::fae0cb5e-88af-48c5-b8f1-b4349b1d959b" providerId="AD" clId="Web-{73B8D6E3-4783-C6EE-1760-0AFBEBEC12F5}" dt="2026-06-28T12:57:43.793" v="95" actId="20577"/>
          <ac:spMkLst>
            <pc:docMk/>
            <pc:sldMk cId="1413970950" sldId="369"/>
            <ac:spMk id="20" creationId="{422D62C8-C112-A16F-2772-69BAB9DC7711}"/>
          </ac:spMkLst>
        </pc:spChg>
        <pc:cxnChg chg="add mod">
          <ac:chgData name="Fry, Nicholas" userId="S::nf20@ic.ac.uk::fae0cb5e-88af-48c5-b8f1-b4349b1d959b" providerId="AD" clId="Web-{73B8D6E3-4783-C6EE-1760-0AFBEBEC12F5}" dt="2026-06-28T12:57:37.902" v="93" actId="14100"/>
          <ac:cxnSpMkLst>
            <pc:docMk/>
            <pc:sldMk cId="1413970950" sldId="369"/>
            <ac:cxnSpMk id="19" creationId="{65473DB6-3318-F990-8E6F-F3034EC7A0BE}"/>
          </ac:cxnSpMkLst>
        </pc:cxnChg>
      </pc:sldChg>
      <pc:sldChg chg="new del">
        <pc:chgData name="Fry, Nicholas" userId="S::nf20@ic.ac.uk::fae0cb5e-88af-48c5-b8f1-b4349b1d959b" providerId="AD" clId="Web-{73B8D6E3-4783-C6EE-1760-0AFBEBEC12F5}" dt="2026-06-28T12:56:51.524" v="59"/>
        <pc:sldMkLst>
          <pc:docMk/>
          <pc:sldMk cId="2481147151" sldId="369"/>
        </pc:sldMkLst>
      </pc:sldChg>
    </pc:docChg>
  </pc:docChgLst>
  <pc:docChgLst>
    <pc:chgData name="Fry, Nicholas" userId="S::nf20@ic.ac.uk::fae0cb5e-88af-48c5-b8f1-b4349b1d959b" providerId="AD" clId="Web-{34344823-300D-4206-7D9F-04B6E880704C}"/>
    <pc:docChg chg="delSld modSld">
      <pc:chgData name="Fry, Nicholas" userId="S::nf20@ic.ac.uk::fae0cb5e-88af-48c5-b8f1-b4349b1d959b" providerId="AD" clId="Web-{34344823-300D-4206-7D9F-04B6E880704C}" dt="2026-06-25T21:37:27.372" v="11"/>
      <pc:docMkLst>
        <pc:docMk/>
      </pc:docMkLst>
      <pc:sldChg chg="modSp">
        <pc:chgData name="Fry, Nicholas" userId="S::nf20@ic.ac.uk::fae0cb5e-88af-48c5-b8f1-b4349b1d959b" providerId="AD" clId="Web-{34344823-300D-4206-7D9F-04B6E880704C}" dt="2026-06-25T21:36:38.043" v="10" actId="20577"/>
        <pc:sldMkLst>
          <pc:docMk/>
          <pc:sldMk cId="0" sldId="285"/>
        </pc:sldMkLst>
        <pc:spChg chg="mod">
          <ac:chgData name="Fry, Nicholas" userId="S::nf20@ic.ac.uk::fae0cb5e-88af-48c5-b8f1-b4349b1d959b" providerId="AD" clId="Web-{34344823-300D-4206-7D9F-04B6E880704C}" dt="2026-06-25T21:36:38.043" v="10" actId="20577"/>
          <ac:spMkLst>
            <pc:docMk/>
            <pc:sldMk cId="0" sldId="285"/>
            <ac:spMk id="107" creationId="{00000000-0000-0000-0000-000000000000}"/>
          </ac:spMkLst>
        </pc:spChg>
      </pc:sldChg>
      <pc:sldChg chg="modAnim">
        <pc:chgData name="Fry, Nicholas" userId="S::nf20@ic.ac.uk::fae0cb5e-88af-48c5-b8f1-b4349b1d959b" providerId="AD" clId="Web-{34344823-300D-4206-7D9F-04B6E880704C}" dt="2026-06-25T21:35:59.479" v="1"/>
        <pc:sldMkLst>
          <pc:docMk/>
          <pc:sldMk cId="120382310" sldId="335"/>
        </pc:sldMkLst>
      </pc:sldChg>
    </pc:docChg>
  </pc:docChgLst>
  <pc:docChgLst>
    <pc:chgData name="Fry, Nicholas" userId="S::nf20@ic.ac.uk::fae0cb5e-88af-48c5-b8f1-b4349b1d959b" providerId="AD" clId="Web-{F3E169F3-3CF7-296A-B9A5-5953FD6EFE7D}"/>
    <pc:docChg chg="modSld">
      <pc:chgData name="Fry, Nicholas" userId="S::nf20@ic.ac.uk::fae0cb5e-88af-48c5-b8f1-b4349b1d959b" providerId="AD" clId="Web-{F3E169F3-3CF7-296A-B9A5-5953FD6EFE7D}" dt="2026-06-26T17:20:46.599" v="46" actId="1076"/>
      <pc:docMkLst>
        <pc:docMk/>
      </pc:docMkLst>
      <pc:sldChg chg="delSp modSp delAnim">
        <pc:chgData name="Fry, Nicholas" userId="S::nf20@ic.ac.uk::fae0cb5e-88af-48c5-b8f1-b4349b1d959b" providerId="AD" clId="Web-{F3E169F3-3CF7-296A-B9A5-5953FD6EFE7D}" dt="2026-06-26T17:20:46.599" v="46" actId="1076"/>
        <pc:sldMkLst>
          <pc:docMk/>
          <pc:sldMk cId="3471289144" sldId="289"/>
        </pc:sldMkLst>
        <pc:spChg chg="mod">
          <ac:chgData name="Fry, Nicholas" userId="S::nf20@ic.ac.uk::fae0cb5e-88af-48c5-b8f1-b4349b1d959b" providerId="AD" clId="Web-{F3E169F3-3CF7-296A-B9A5-5953FD6EFE7D}" dt="2026-06-26T17:20:46.599" v="46" actId="1076"/>
          <ac:spMkLst>
            <pc:docMk/>
            <pc:sldMk cId="3471289144" sldId="289"/>
            <ac:spMk id="7" creationId="{CFF2FC6A-B328-B2EC-0C6B-8D9D080DF6B7}"/>
          </ac:spMkLst>
        </pc:spChg>
      </pc:sldChg>
      <pc:sldChg chg="addAnim delAnim modAnim">
        <pc:chgData name="Fry, Nicholas" userId="S::nf20@ic.ac.uk::fae0cb5e-88af-48c5-b8f1-b4349b1d959b" providerId="AD" clId="Web-{F3E169F3-3CF7-296A-B9A5-5953FD6EFE7D}" dt="2026-06-25T17:27:12.351" v="4"/>
        <pc:sldMkLst>
          <pc:docMk/>
          <pc:sldMk cId="120382310" sldId="335"/>
        </pc:sldMkLst>
      </pc:sldChg>
      <pc:sldChg chg="addSp modSp">
        <pc:chgData name="Fry, Nicholas" userId="S::nf20@ic.ac.uk::fae0cb5e-88af-48c5-b8f1-b4349b1d959b" providerId="AD" clId="Web-{F3E169F3-3CF7-296A-B9A5-5953FD6EFE7D}" dt="2026-06-26T16:38:55.619" v="29" actId="1076"/>
        <pc:sldMkLst>
          <pc:docMk/>
          <pc:sldMk cId="1858563922" sldId="350"/>
        </pc:sldMkLst>
      </pc:sldChg>
    </pc:docChg>
  </pc:docChgLst>
  <pc:docChgLst>
    <pc:chgData name="Fry, Nicholas" userId="S::nf20@ic.ac.uk::fae0cb5e-88af-48c5-b8f1-b4349b1d959b" providerId="AD" clId="Web-{4C69588D-13DA-F0EC-1686-616DD1605CFC}"/>
    <pc:docChg chg="addSld modSld">
      <pc:chgData name="Fry, Nicholas" userId="S::nf20@ic.ac.uk::fae0cb5e-88af-48c5-b8f1-b4349b1d959b" providerId="AD" clId="Web-{4C69588D-13DA-F0EC-1686-616DD1605CFC}" dt="2026-06-26T19:05:24.308" v="66" actId="20577"/>
      <pc:docMkLst>
        <pc:docMk/>
      </pc:docMkLst>
      <pc:sldChg chg="modSp">
        <pc:chgData name="Fry, Nicholas" userId="S::nf20@ic.ac.uk::fae0cb5e-88af-48c5-b8f1-b4349b1d959b" providerId="AD" clId="Web-{4C69588D-13DA-F0EC-1686-616DD1605CFC}" dt="2026-06-26T18:52:44.596" v="2" actId="14100"/>
        <pc:sldMkLst>
          <pc:docMk/>
          <pc:sldMk cId="4014597223" sldId="277"/>
        </pc:sldMkLst>
      </pc:sldChg>
      <pc:sldChg chg="modSp">
        <pc:chgData name="Fry, Nicholas" userId="S::nf20@ic.ac.uk::fae0cb5e-88af-48c5-b8f1-b4349b1d959b" providerId="AD" clId="Web-{4C69588D-13DA-F0EC-1686-616DD1605CFC}" dt="2026-06-26T19:05:24.308" v="66" actId="20577"/>
        <pc:sldMkLst>
          <pc:docMk/>
          <pc:sldMk cId="0" sldId="285"/>
        </pc:sldMkLst>
        <pc:spChg chg="mod">
          <ac:chgData name="Fry, Nicholas" userId="S::nf20@ic.ac.uk::fae0cb5e-88af-48c5-b8f1-b4349b1d959b" providerId="AD" clId="Web-{4C69588D-13DA-F0EC-1686-616DD1605CFC}" dt="2026-06-26T19:05:24.308" v="66" actId="20577"/>
          <ac:spMkLst>
            <pc:docMk/>
            <pc:sldMk cId="0" sldId="285"/>
            <ac:spMk id="107" creationId="{00000000-0000-0000-0000-000000000000}"/>
          </ac:spMkLst>
        </pc:spChg>
      </pc:sldChg>
      <pc:sldChg chg="modSp">
        <pc:chgData name="Fry, Nicholas" userId="S::nf20@ic.ac.uk::fae0cb5e-88af-48c5-b8f1-b4349b1d959b" providerId="AD" clId="Web-{4C69588D-13DA-F0EC-1686-616DD1605CFC}" dt="2026-06-26T18:51:37.623" v="1" actId="1076"/>
        <pc:sldMkLst>
          <pc:docMk/>
          <pc:sldMk cId="3471289144" sldId="289"/>
        </pc:sldMkLst>
        <pc:spChg chg="mod">
          <ac:chgData name="Fry, Nicholas" userId="S::nf20@ic.ac.uk::fae0cb5e-88af-48c5-b8f1-b4349b1d959b" providerId="AD" clId="Web-{4C69588D-13DA-F0EC-1686-616DD1605CFC}" dt="2026-06-26T18:51:37.623" v="1" actId="1076"/>
          <ac:spMkLst>
            <pc:docMk/>
            <pc:sldMk cId="3471289144" sldId="289"/>
            <ac:spMk id="7" creationId="{CFF2FC6A-B328-B2EC-0C6B-8D9D080DF6B7}"/>
          </ac:spMkLst>
        </pc:spChg>
      </pc:sldChg>
      <pc:sldChg chg="addSp delSp modSp">
        <pc:chgData name="Fry, Nicholas" userId="S::nf20@ic.ac.uk::fae0cb5e-88af-48c5-b8f1-b4349b1d959b" providerId="AD" clId="Web-{4C69588D-13DA-F0EC-1686-616DD1605CFC}" dt="2026-06-26T19:02:40.593" v="35" actId="1076"/>
        <pc:sldMkLst>
          <pc:docMk/>
          <pc:sldMk cId="196483055" sldId="337"/>
        </pc:sldMkLst>
        <pc:spChg chg="add mod">
          <ac:chgData name="Fry, Nicholas" userId="S::nf20@ic.ac.uk::fae0cb5e-88af-48c5-b8f1-b4349b1d959b" providerId="AD" clId="Web-{4C69588D-13DA-F0EC-1686-616DD1605CFC}" dt="2026-06-26T19:02:40.593" v="35" actId="1076"/>
          <ac:spMkLst>
            <pc:docMk/>
            <pc:sldMk cId="196483055" sldId="337"/>
            <ac:spMk id="6" creationId="{64FB6AFF-C337-8B81-FC6E-84C53B0537FC}"/>
          </ac:spMkLst>
        </pc:spChg>
        <pc:spChg chg="add mod">
          <ac:chgData name="Fry, Nicholas" userId="S::nf20@ic.ac.uk::fae0cb5e-88af-48c5-b8f1-b4349b1d959b" providerId="AD" clId="Web-{4C69588D-13DA-F0EC-1686-616DD1605CFC}" dt="2026-06-26T19:02:37.717" v="34" actId="1076"/>
          <ac:spMkLst>
            <pc:docMk/>
            <pc:sldMk cId="196483055" sldId="337"/>
            <ac:spMk id="12" creationId="{8AB7A133-3FB8-55D1-1050-C15D0C858961}"/>
          </ac:spMkLst>
        </pc:spChg>
        <pc:spChg chg="add mod">
          <ac:chgData name="Fry, Nicholas" userId="S::nf20@ic.ac.uk::fae0cb5e-88af-48c5-b8f1-b4349b1d959b" providerId="AD" clId="Web-{4C69588D-13DA-F0EC-1686-616DD1605CFC}" dt="2026-06-26T19:02:35.139" v="33" actId="1076"/>
          <ac:spMkLst>
            <pc:docMk/>
            <pc:sldMk cId="196483055" sldId="337"/>
            <ac:spMk id="15" creationId="{1D541AB5-2A58-3DDA-A395-9F90BA872410}"/>
          </ac:spMkLst>
        </pc:spChg>
      </pc:sldChg>
      <pc:sldChg chg="modSp">
        <pc:chgData name="Fry, Nicholas" userId="S::nf20@ic.ac.uk::fae0cb5e-88af-48c5-b8f1-b4349b1d959b" providerId="AD" clId="Web-{4C69588D-13DA-F0EC-1686-616DD1605CFC}" dt="2026-06-26T19:00:04.129" v="3" actId="20577"/>
        <pc:sldMkLst>
          <pc:docMk/>
          <pc:sldMk cId="3357910427" sldId="347"/>
        </pc:sldMkLst>
        <pc:spChg chg="mod">
          <ac:chgData name="Fry, Nicholas" userId="S::nf20@ic.ac.uk::fae0cb5e-88af-48c5-b8f1-b4349b1d959b" providerId="AD" clId="Web-{4C69588D-13DA-F0EC-1686-616DD1605CFC}" dt="2026-06-26T19:00:04.129" v="3" actId="20577"/>
          <ac:spMkLst>
            <pc:docMk/>
            <pc:sldMk cId="3357910427" sldId="347"/>
            <ac:spMk id="18" creationId="{0927157A-F926-8DB9-AE07-C317FFF210D9}"/>
          </ac:spMkLst>
        </pc:spChg>
      </pc:sldChg>
      <pc:sldChg chg="modSp">
        <pc:chgData name="Fry, Nicholas" userId="S::nf20@ic.ac.uk::fae0cb5e-88af-48c5-b8f1-b4349b1d959b" providerId="AD" clId="Web-{4C69588D-13DA-F0EC-1686-616DD1605CFC}" dt="2026-06-26T19:00:06.879" v="4" actId="20577"/>
        <pc:sldMkLst>
          <pc:docMk/>
          <pc:sldMk cId="867024843" sldId="348"/>
        </pc:sldMkLst>
        <pc:spChg chg="mod">
          <ac:chgData name="Fry, Nicholas" userId="S::nf20@ic.ac.uk::fae0cb5e-88af-48c5-b8f1-b4349b1d959b" providerId="AD" clId="Web-{4C69588D-13DA-F0EC-1686-616DD1605CFC}" dt="2026-06-26T19:00:06.879" v="4" actId="20577"/>
          <ac:spMkLst>
            <pc:docMk/>
            <pc:sldMk cId="867024843" sldId="348"/>
            <ac:spMk id="18" creationId="{9112EAE3-D8FC-B691-3C8D-452EB774D62F}"/>
          </ac:spMkLst>
        </pc:spChg>
      </pc:sldChg>
      <pc:sldChg chg="addSp delSp modSp add replId">
        <pc:chgData name="Fry, Nicholas" userId="S::nf20@ic.ac.uk::fae0cb5e-88af-48c5-b8f1-b4349b1d959b" providerId="AD" clId="Web-{4C69588D-13DA-F0EC-1686-616DD1605CFC}" dt="2026-06-26T19:03:28.955" v="59" actId="1076"/>
        <pc:sldMkLst>
          <pc:docMk/>
          <pc:sldMk cId="2254020000" sldId="354"/>
        </pc:sldMkLst>
        <pc:spChg chg="add">
          <ac:chgData name="Fry, Nicholas" userId="S::nf20@ic.ac.uk::fae0cb5e-88af-48c5-b8f1-b4349b1d959b" providerId="AD" clId="Web-{4C69588D-13DA-F0EC-1686-616DD1605CFC}" dt="2026-06-26T19:03:09.595" v="45"/>
          <ac:spMkLst>
            <pc:docMk/>
            <pc:sldMk cId="2254020000" sldId="354"/>
            <ac:spMk id="27" creationId="{B2A51ED5-C741-1B7D-34F4-B4ED23104F84}"/>
          </ac:spMkLst>
        </pc:spChg>
        <pc:spChg chg="add">
          <ac:chgData name="Fry, Nicholas" userId="S::nf20@ic.ac.uk::fae0cb5e-88af-48c5-b8f1-b4349b1d959b" providerId="AD" clId="Web-{4C69588D-13DA-F0EC-1686-616DD1605CFC}" dt="2026-06-26T19:03:09.610" v="46"/>
          <ac:spMkLst>
            <pc:docMk/>
            <pc:sldMk cId="2254020000" sldId="354"/>
            <ac:spMk id="29" creationId="{95B3FB21-1976-F484-3F59-1D4783D20211}"/>
          </ac:spMkLst>
        </pc:spChg>
        <pc:spChg chg="add">
          <ac:chgData name="Fry, Nicholas" userId="S::nf20@ic.ac.uk::fae0cb5e-88af-48c5-b8f1-b4349b1d959b" providerId="AD" clId="Web-{4C69588D-13DA-F0EC-1686-616DD1605CFC}" dt="2026-06-26T19:03:09.610" v="47"/>
          <ac:spMkLst>
            <pc:docMk/>
            <pc:sldMk cId="2254020000" sldId="354"/>
            <ac:spMk id="31" creationId="{5AE89FD6-5E23-4EAE-58DA-8EB35918F70F}"/>
          </ac:spMkLst>
        </pc:spChg>
        <pc:spChg chg="add mod">
          <ac:chgData name="Fry, Nicholas" userId="S::nf20@ic.ac.uk::fae0cb5e-88af-48c5-b8f1-b4349b1d959b" providerId="AD" clId="Web-{4C69588D-13DA-F0EC-1686-616DD1605CFC}" dt="2026-06-26T19:03:28.940" v="57" actId="1076"/>
          <ac:spMkLst>
            <pc:docMk/>
            <pc:sldMk cId="2254020000" sldId="354"/>
            <ac:spMk id="33" creationId="{DD39418F-3C9C-EB3D-7A15-C50F944C1392}"/>
          </ac:spMkLst>
        </pc:spChg>
        <pc:spChg chg="add mod">
          <ac:chgData name="Fry, Nicholas" userId="S::nf20@ic.ac.uk::fae0cb5e-88af-48c5-b8f1-b4349b1d959b" providerId="AD" clId="Web-{4C69588D-13DA-F0EC-1686-616DD1605CFC}" dt="2026-06-26T19:03:28.955" v="58" actId="1076"/>
          <ac:spMkLst>
            <pc:docMk/>
            <pc:sldMk cId="2254020000" sldId="354"/>
            <ac:spMk id="35" creationId="{6B1372FD-1548-D910-295E-DB9F2113C37E}"/>
          </ac:spMkLst>
        </pc:spChg>
        <pc:spChg chg="add mod">
          <ac:chgData name="Fry, Nicholas" userId="S::nf20@ic.ac.uk::fae0cb5e-88af-48c5-b8f1-b4349b1d959b" providerId="AD" clId="Web-{4C69588D-13DA-F0EC-1686-616DD1605CFC}" dt="2026-06-26T19:03:28.955" v="59" actId="1076"/>
          <ac:spMkLst>
            <pc:docMk/>
            <pc:sldMk cId="2254020000" sldId="354"/>
            <ac:spMk id="37" creationId="{540D3DBD-DDE1-B921-CEEF-EE31E46B6832}"/>
          </ac:spMkLst>
        </pc:spChg>
      </pc:sldChg>
    </pc:docChg>
  </pc:docChgLst>
  <pc:docChgLst>
    <pc:chgData name="Fry, Nicholas" userId="fae0cb5e-88af-48c5-b8f1-b4349b1d959b" providerId="ADAL" clId="{5743A7EA-EDDD-4306-ABA1-4D9416C9EF70}"/>
    <pc:docChg chg="undo custSel modSld">
      <pc:chgData name="Fry, Nicholas" userId="fae0cb5e-88af-48c5-b8f1-b4349b1d959b" providerId="ADAL" clId="{5743A7EA-EDDD-4306-ABA1-4D9416C9EF70}" dt="2026-06-30T21:03:48.591" v="149"/>
      <pc:docMkLst>
        <pc:docMk/>
      </pc:docMkLst>
      <pc:sldChg chg="modSp mod">
        <pc:chgData name="Fry, Nicholas" userId="fae0cb5e-88af-48c5-b8f1-b4349b1d959b" providerId="ADAL" clId="{5743A7EA-EDDD-4306-ABA1-4D9416C9EF70}" dt="2026-06-28T21:43:50.474" v="5" actId="27636"/>
        <pc:sldMkLst>
          <pc:docMk/>
          <pc:sldMk cId="3708117042" sldId="288"/>
        </pc:sldMkLst>
        <pc:spChg chg="mod">
          <ac:chgData name="Fry, Nicholas" userId="fae0cb5e-88af-48c5-b8f1-b4349b1d959b" providerId="ADAL" clId="{5743A7EA-EDDD-4306-ABA1-4D9416C9EF70}" dt="2026-06-28T21:43:47.240" v="1" actId="20577"/>
          <ac:spMkLst>
            <pc:docMk/>
            <pc:sldMk cId="3708117042" sldId="288"/>
            <ac:spMk id="85" creationId="{B08EB477-0337-237E-5A0E-4CB79C585706}"/>
          </ac:spMkLst>
        </pc:spChg>
        <pc:spChg chg="mod">
          <ac:chgData name="Fry, Nicholas" userId="fae0cb5e-88af-48c5-b8f1-b4349b1d959b" providerId="ADAL" clId="{5743A7EA-EDDD-4306-ABA1-4D9416C9EF70}" dt="2026-06-28T21:43:50.474" v="5" actId="27636"/>
          <ac:spMkLst>
            <pc:docMk/>
            <pc:sldMk cId="3708117042" sldId="288"/>
            <ac:spMk id="86" creationId="{99197ECD-50E3-16A6-0EF6-AF2FCCB62E24}"/>
          </ac:spMkLst>
        </pc:spChg>
      </pc:sldChg>
      <pc:sldChg chg="modSp">
        <pc:chgData name="Fry, Nicholas" userId="fae0cb5e-88af-48c5-b8f1-b4349b1d959b" providerId="ADAL" clId="{5743A7EA-EDDD-4306-ABA1-4D9416C9EF70}" dt="2026-06-30T20:15:49.460" v="148" actId="20577"/>
        <pc:sldMkLst>
          <pc:docMk/>
          <pc:sldMk cId="3471289144" sldId="289"/>
        </pc:sldMkLst>
        <pc:spChg chg="mod">
          <ac:chgData name="Fry, Nicholas" userId="fae0cb5e-88af-48c5-b8f1-b4349b1d959b" providerId="ADAL" clId="{5743A7EA-EDDD-4306-ABA1-4D9416C9EF70}" dt="2026-06-30T20:15:49.460" v="148" actId="20577"/>
          <ac:spMkLst>
            <pc:docMk/>
            <pc:sldMk cId="3471289144" sldId="289"/>
            <ac:spMk id="7" creationId="{CFF2FC6A-B328-B2EC-0C6B-8D9D080DF6B7}"/>
          </ac:spMkLst>
        </pc:spChg>
      </pc:sldChg>
      <pc:sldChg chg="modSp">
        <pc:chgData name="Fry, Nicholas" userId="fae0cb5e-88af-48c5-b8f1-b4349b1d959b" providerId="ADAL" clId="{5743A7EA-EDDD-4306-ABA1-4D9416C9EF70}" dt="2026-06-30T20:13:47.364" v="145" actId="20577"/>
        <pc:sldMkLst>
          <pc:docMk/>
          <pc:sldMk cId="1532777272" sldId="301"/>
        </pc:sldMkLst>
        <pc:spChg chg="mod">
          <ac:chgData name="Fry, Nicholas" userId="fae0cb5e-88af-48c5-b8f1-b4349b1d959b" providerId="ADAL" clId="{5743A7EA-EDDD-4306-ABA1-4D9416C9EF70}" dt="2026-06-30T20:09:11.856" v="99" actId="20577"/>
          <ac:spMkLst>
            <pc:docMk/>
            <pc:sldMk cId="1532777272" sldId="301"/>
            <ac:spMk id="4" creationId="{E2B22978-63FA-0CC9-3FE6-241E3B4EA71B}"/>
          </ac:spMkLst>
        </pc:spChg>
        <pc:spChg chg="mod">
          <ac:chgData name="Fry, Nicholas" userId="fae0cb5e-88af-48c5-b8f1-b4349b1d959b" providerId="ADAL" clId="{5743A7EA-EDDD-4306-ABA1-4D9416C9EF70}" dt="2026-06-30T20:13:47.364" v="145" actId="20577"/>
          <ac:spMkLst>
            <pc:docMk/>
            <pc:sldMk cId="1532777272" sldId="301"/>
            <ac:spMk id="6" creationId="{49352DFF-7DD1-D988-4D59-3ED477B3541E}"/>
          </ac:spMkLst>
        </pc:spChg>
      </pc:sldChg>
      <pc:sldChg chg="addSp delSp modSp mod delAnim modAnim">
        <pc:chgData name="Fry, Nicholas" userId="fae0cb5e-88af-48c5-b8f1-b4349b1d959b" providerId="ADAL" clId="{5743A7EA-EDDD-4306-ABA1-4D9416C9EF70}" dt="2026-06-30T21:03:48.591" v="149"/>
        <pc:sldMkLst>
          <pc:docMk/>
          <pc:sldMk cId="2390169648" sldId="325"/>
        </pc:sldMkLst>
        <pc:spChg chg="del mod">
          <ac:chgData name="Fry, Nicholas" userId="fae0cb5e-88af-48c5-b8f1-b4349b1d959b" providerId="ADAL" clId="{5743A7EA-EDDD-4306-ABA1-4D9416C9EF70}" dt="2026-06-30T20:02:50.266" v="70" actId="21"/>
          <ac:spMkLst>
            <pc:docMk/>
            <pc:sldMk cId="2390169648" sldId="325"/>
            <ac:spMk id="3" creationId="{454BDC94-1DE8-3984-A172-B2ED872AFD58}"/>
          </ac:spMkLst>
        </pc:spChg>
        <pc:spChg chg="mod">
          <ac:chgData name="Fry, Nicholas" userId="fae0cb5e-88af-48c5-b8f1-b4349b1d959b" providerId="ADAL" clId="{5743A7EA-EDDD-4306-ABA1-4D9416C9EF70}" dt="2026-06-30T20:02:58.227" v="73" actId="1076"/>
          <ac:spMkLst>
            <pc:docMk/>
            <pc:sldMk cId="2390169648" sldId="325"/>
            <ac:spMk id="5" creationId="{A12CD3C6-BD6B-2B51-E393-20EF05015811}"/>
          </ac:spMkLst>
        </pc:spChg>
        <pc:spChg chg="add mod">
          <ac:chgData name="Fry, Nicholas" userId="fae0cb5e-88af-48c5-b8f1-b4349b1d959b" providerId="ADAL" clId="{5743A7EA-EDDD-4306-ABA1-4D9416C9EF70}" dt="2026-06-30T20:02:54.215" v="72"/>
          <ac:spMkLst>
            <pc:docMk/>
            <pc:sldMk cId="2390169648" sldId="325"/>
            <ac:spMk id="12" creationId="{454BDC94-1DE8-3984-A172-B2ED872AFD58}"/>
          </ac:spMkLst>
        </pc:spChg>
      </pc:sldChg>
      <pc:sldChg chg="modSp mod">
        <pc:chgData name="Fry, Nicholas" userId="fae0cb5e-88af-48c5-b8f1-b4349b1d959b" providerId="ADAL" clId="{5743A7EA-EDDD-4306-ABA1-4D9416C9EF70}" dt="2026-06-30T20:10:12.369" v="115" actId="1037"/>
        <pc:sldMkLst>
          <pc:docMk/>
          <pc:sldMk cId="1455309849" sldId="367"/>
        </pc:sldMkLst>
        <pc:spChg chg="mod">
          <ac:chgData name="Fry, Nicholas" userId="fae0cb5e-88af-48c5-b8f1-b4349b1d959b" providerId="ADAL" clId="{5743A7EA-EDDD-4306-ABA1-4D9416C9EF70}" dt="2026-06-30T20:10:12.369" v="115" actId="1037"/>
          <ac:spMkLst>
            <pc:docMk/>
            <pc:sldMk cId="1455309849" sldId="367"/>
            <ac:spMk id="6" creationId="{49C2CA79-DB32-EC7B-63E9-CEDD375F4D68}"/>
          </ac:spMkLst>
        </pc:spChg>
      </pc:sldChg>
      <pc:sldChg chg="modSp mod">
        <pc:chgData name="Fry, Nicholas" userId="fae0cb5e-88af-48c5-b8f1-b4349b1d959b" providerId="ADAL" clId="{5743A7EA-EDDD-4306-ABA1-4D9416C9EF70}" dt="2026-06-28T21:44:00.886" v="11" actId="27636"/>
        <pc:sldMkLst>
          <pc:docMk/>
          <pc:sldMk cId="3572766260" sldId="368"/>
        </pc:sldMkLst>
        <pc:spChg chg="mod">
          <ac:chgData name="Fry, Nicholas" userId="fae0cb5e-88af-48c5-b8f1-b4349b1d959b" providerId="ADAL" clId="{5743A7EA-EDDD-4306-ABA1-4D9416C9EF70}" dt="2026-06-28T21:43:57.573" v="7" actId="20577"/>
          <ac:spMkLst>
            <pc:docMk/>
            <pc:sldMk cId="3572766260" sldId="368"/>
            <ac:spMk id="85" creationId="{739CDEB7-6EBF-8E78-6F1A-FCC408348230}"/>
          </ac:spMkLst>
        </pc:spChg>
        <pc:spChg chg="mod">
          <ac:chgData name="Fry, Nicholas" userId="fae0cb5e-88af-48c5-b8f1-b4349b1d959b" providerId="ADAL" clId="{5743A7EA-EDDD-4306-ABA1-4D9416C9EF70}" dt="2026-06-28T21:44:00.886" v="11" actId="27636"/>
          <ac:spMkLst>
            <pc:docMk/>
            <pc:sldMk cId="3572766260" sldId="368"/>
            <ac:spMk id="86" creationId="{66D0DCDB-7971-56D9-0E8B-957CB4CA6B4D}"/>
          </ac:spMkLst>
        </pc:spChg>
      </pc:sldChg>
      <pc:sldChg chg="modSp mod">
        <pc:chgData name="Fry, Nicholas" userId="fae0cb5e-88af-48c5-b8f1-b4349b1d959b" providerId="ADAL" clId="{5743A7EA-EDDD-4306-ABA1-4D9416C9EF70}" dt="2026-06-28T21:44:09.089" v="17" actId="27636"/>
        <pc:sldMkLst>
          <pc:docMk/>
          <pc:sldMk cId="2935950561" sldId="370"/>
        </pc:sldMkLst>
        <pc:spChg chg="mod">
          <ac:chgData name="Fry, Nicholas" userId="fae0cb5e-88af-48c5-b8f1-b4349b1d959b" providerId="ADAL" clId="{5743A7EA-EDDD-4306-ABA1-4D9416C9EF70}" dt="2026-06-28T21:44:05.771" v="13" actId="20577"/>
          <ac:spMkLst>
            <pc:docMk/>
            <pc:sldMk cId="2935950561" sldId="370"/>
            <ac:spMk id="85" creationId="{9CB5D603-E342-8E20-C1C4-4F88B2174849}"/>
          </ac:spMkLst>
        </pc:spChg>
        <pc:spChg chg="mod">
          <ac:chgData name="Fry, Nicholas" userId="fae0cb5e-88af-48c5-b8f1-b4349b1d959b" providerId="ADAL" clId="{5743A7EA-EDDD-4306-ABA1-4D9416C9EF70}" dt="2026-06-28T21:44:09.089" v="17" actId="27636"/>
          <ac:spMkLst>
            <pc:docMk/>
            <pc:sldMk cId="2935950561" sldId="370"/>
            <ac:spMk id="86" creationId="{5AF9C51D-4113-78AD-0A07-212FADB709DD}"/>
          </ac:spMkLst>
        </pc:spChg>
      </pc:sldChg>
    </pc:docChg>
  </pc:docChgLst>
  <pc:docChgLst>
    <pc:chgData name="Fry, Nicholas" userId="S::nf20@ic.ac.uk::fae0cb5e-88af-48c5-b8f1-b4349b1d959b" providerId="AD" clId="Web-{7D40F215-4F5C-290A-415E-C8454F9BE85C}"/>
    <pc:docChg chg="addSld delSld modSld">
      <pc:chgData name="Fry, Nicholas" userId="S::nf20@ic.ac.uk::fae0cb5e-88af-48c5-b8f1-b4349b1d959b" providerId="AD" clId="Web-{7D40F215-4F5C-290A-415E-C8454F9BE85C}" dt="2026-06-27T13:55:33.946" v="278"/>
      <pc:docMkLst>
        <pc:docMk/>
      </pc:docMkLst>
      <pc:sldChg chg="addSp delSp modSp">
        <pc:chgData name="Fry, Nicholas" userId="S::nf20@ic.ac.uk::fae0cb5e-88af-48c5-b8f1-b4349b1d959b" providerId="AD" clId="Web-{7D40F215-4F5C-290A-415E-C8454F9BE85C}" dt="2026-06-27T13:36:25.767" v="61"/>
        <pc:sldMkLst>
          <pc:docMk/>
          <pc:sldMk cId="0" sldId="268"/>
        </pc:sldMkLst>
      </pc:sldChg>
      <pc:sldChg chg="modSp">
        <pc:chgData name="Fry, Nicholas" userId="S::nf20@ic.ac.uk::fae0cb5e-88af-48c5-b8f1-b4349b1d959b" providerId="AD" clId="Web-{7D40F215-4F5C-290A-415E-C8454F9BE85C}" dt="2026-06-27T13:44:13.064" v="169" actId="20577"/>
        <pc:sldMkLst>
          <pc:docMk/>
          <pc:sldMk cId="2857026166" sldId="275"/>
        </pc:sldMkLst>
        <pc:spChg chg="mod">
          <ac:chgData name="Fry, Nicholas" userId="S::nf20@ic.ac.uk::fae0cb5e-88af-48c5-b8f1-b4349b1d959b" providerId="AD" clId="Web-{7D40F215-4F5C-290A-415E-C8454F9BE85C}" dt="2026-06-27T13:44:08.501" v="167" actId="20577"/>
          <ac:spMkLst>
            <pc:docMk/>
            <pc:sldMk cId="2857026166" sldId="275"/>
            <ac:spMk id="3" creationId="{5A584037-98F0-D51E-697E-0B269AA73861}"/>
          </ac:spMkLst>
        </pc:spChg>
        <pc:spChg chg="mod">
          <ac:chgData name="Fry, Nicholas" userId="S::nf20@ic.ac.uk::fae0cb5e-88af-48c5-b8f1-b4349b1d959b" providerId="AD" clId="Web-{7D40F215-4F5C-290A-415E-C8454F9BE85C}" dt="2026-06-27T13:44:13.064" v="169" actId="20577"/>
          <ac:spMkLst>
            <pc:docMk/>
            <pc:sldMk cId="2857026166" sldId="275"/>
            <ac:spMk id="5" creationId="{043892F1-039D-8664-2669-E24CFC251D92}"/>
          </ac:spMkLst>
        </pc:spChg>
      </pc:sldChg>
      <pc:sldChg chg="modSp">
        <pc:chgData name="Fry, Nicholas" userId="S::nf20@ic.ac.uk::fae0cb5e-88af-48c5-b8f1-b4349b1d959b" providerId="AD" clId="Web-{7D40F215-4F5C-290A-415E-C8454F9BE85C}" dt="2026-06-27T13:40:55.245" v="105" actId="1076"/>
        <pc:sldMkLst>
          <pc:docMk/>
          <pc:sldMk cId="1538733723" sldId="287"/>
        </pc:sldMkLst>
        <pc:spChg chg="mod">
          <ac:chgData name="Fry, Nicholas" userId="S::nf20@ic.ac.uk::fae0cb5e-88af-48c5-b8f1-b4349b1d959b" providerId="AD" clId="Web-{7D40F215-4F5C-290A-415E-C8454F9BE85C}" dt="2026-06-27T13:40:55.182" v="104" actId="1076"/>
          <ac:spMkLst>
            <pc:docMk/>
            <pc:sldMk cId="1538733723" sldId="287"/>
            <ac:spMk id="10" creationId="{58F092F5-F73B-FE9D-08A4-5B8A636338B5}"/>
          </ac:spMkLst>
        </pc:spChg>
        <pc:grpChg chg="mod">
          <ac:chgData name="Fry, Nicholas" userId="S::nf20@ic.ac.uk::fae0cb5e-88af-48c5-b8f1-b4349b1d959b" providerId="AD" clId="Web-{7D40F215-4F5C-290A-415E-C8454F9BE85C}" dt="2026-06-27T13:40:55.245" v="105" actId="1076"/>
          <ac:grpSpMkLst>
            <pc:docMk/>
            <pc:sldMk cId="1538733723" sldId="287"/>
            <ac:grpSpMk id="128" creationId="{9CCA1D3F-7916-806B-6897-B0E55922B86C}"/>
          </ac:grpSpMkLst>
        </pc:grpChg>
      </pc:sldChg>
      <pc:sldChg chg="addSp delSp modSp addAnim delAnim">
        <pc:chgData name="Fry, Nicholas" userId="S::nf20@ic.ac.uk::fae0cb5e-88af-48c5-b8f1-b4349b1d959b" providerId="AD" clId="Web-{7D40F215-4F5C-290A-415E-C8454F9BE85C}" dt="2026-06-27T13:51:13.562" v="253"/>
        <pc:sldMkLst>
          <pc:docMk/>
          <pc:sldMk cId="3471289144" sldId="289"/>
        </pc:sldMkLst>
      </pc:sldChg>
      <pc:sldChg chg="modSp">
        <pc:chgData name="Fry, Nicholas" userId="S::nf20@ic.ac.uk::fae0cb5e-88af-48c5-b8f1-b4349b1d959b" providerId="AD" clId="Web-{7D40F215-4F5C-290A-415E-C8454F9BE85C}" dt="2026-06-27T13:41:16.511" v="132" actId="1076"/>
        <pc:sldMkLst>
          <pc:docMk/>
          <pc:sldMk cId="4146030500" sldId="292"/>
        </pc:sldMkLst>
        <pc:spChg chg="mod">
          <ac:chgData name="Fry, Nicholas" userId="S::nf20@ic.ac.uk::fae0cb5e-88af-48c5-b8f1-b4349b1d959b" providerId="AD" clId="Web-{7D40F215-4F5C-290A-415E-C8454F9BE85C}" dt="2026-06-27T13:41:16.464" v="129" actId="1076"/>
          <ac:spMkLst>
            <pc:docMk/>
            <pc:sldMk cId="4146030500" sldId="292"/>
            <ac:spMk id="4" creationId="{BB9CF93B-510C-67C3-A1D5-EF985C9C1D44}"/>
          </ac:spMkLst>
        </pc:spChg>
        <pc:spChg chg="mod">
          <ac:chgData name="Fry, Nicholas" userId="S::nf20@ic.ac.uk::fae0cb5e-88af-48c5-b8f1-b4349b1d959b" providerId="AD" clId="Web-{7D40F215-4F5C-290A-415E-C8454F9BE85C}" dt="2026-06-27T13:41:16.480" v="130" actId="1076"/>
          <ac:spMkLst>
            <pc:docMk/>
            <pc:sldMk cId="4146030500" sldId="292"/>
            <ac:spMk id="5" creationId="{F50F463A-A68A-11B4-B24D-45A37AE21F2E}"/>
          </ac:spMkLst>
        </pc:spChg>
        <pc:spChg chg="mod">
          <ac:chgData name="Fry, Nicholas" userId="S::nf20@ic.ac.uk::fae0cb5e-88af-48c5-b8f1-b4349b1d959b" providerId="AD" clId="Web-{7D40F215-4F5C-290A-415E-C8454F9BE85C}" dt="2026-06-27T13:41:16.496" v="131" actId="1076"/>
          <ac:spMkLst>
            <pc:docMk/>
            <pc:sldMk cId="4146030500" sldId="292"/>
            <ac:spMk id="6" creationId="{ABA9F8B9-8475-15CE-88D2-70F087324553}"/>
          </ac:spMkLst>
        </pc:spChg>
        <pc:spChg chg="mod">
          <ac:chgData name="Fry, Nicholas" userId="S::nf20@ic.ac.uk::fae0cb5e-88af-48c5-b8f1-b4349b1d959b" providerId="AD" clId="Web-{7D40F215-4F5C-290A-415E-C8454F9BE85C}" dt="2026-06-27T13:41:16.511" v="132" actId="1076"/>
          <ac:spMkLst>
            <pc:docMk/>
            <pc:sldMk cId="4146030500" sldId="292"/>
            <ac:spMk id="7" creationId="{76A94FF8-E946-283B-33AE-0682A489060D}"/>
          </ac:spMkLst>
        </pc:spChg>
        <pc:spChg chg="mod">
          <ac:chgData name="Fry, Nicholas" userId="S::nf20@ic.ac.uk::fae0cb5e-88af-48c5-b8f1-b4349b1d959b" providerId="AD" clId="Web-{7D40F215-4F5C-290A-415E-C8454F9BE85C}" dt="2026-06-27T13:41:16.042" v="110" actId="1076"/>
          <ac:spMkLst>
            <pc:docMk/>
            <pc:sldMk cId="4146030500" sldId="292"/>
            <ac:spMk id="10" creationId="{292C7E13-FECA-EBAF-1B34-6D10731C884D}"/>
          </ac:spMkLst>
        </pc:spChg>
        <pc:spChg chg="mod">
          <ac:chgData name="Fry, Nicholas" userId="S::nf20@ic.ac.uk::fae0cb5e-88af-48c5-b8f1-b4349b1d959b" providerId="AD" clId="Web-{7D40F215-4F5C-290A-415E-C8454F9BE85C}" dt="2026-06-27T13:41:16.105" v="111" actId="1076"/>
          <ac:spMkLst>
            <pc:docMk/>
            <pc:sldMk cId="4146030500" sldId="292"/>
            <ac:spMk id="11" creationId="{80DD06F4-0856-2358-105B-FD5E5164DF0B}"/>
          </ac:spMkLst>
        </pc:spChg>
        <pc:spChg chg="mod">
          <ac:chgData name="Fry, Nicholas" userId="S::nf20@ic.ac.uk::fae0cb5e-88af-48c5-b8f1-b4349b1d959b" providerId="AD" clId="Web-{7D40F215-4F5C-290A-415E-C8454F9BE85C}" dt="2026-06-27T13:41:16.121" v="112" actId="1076"/>
          <ac:spMkLst>
            <pc:docMk/>
            <pc:sldMk cId="4146030500" sldId="292"/>
            <ac:spMk id="12" creationId="{79E0195E-1A68-9B8A-563B-F307CEF230D7}"/>
          </ac:spMkLst>
        </pc:spChg>
        <pc:spChg chg="mod">
          <ac:chgData name="Fry, Nicholas" userId="S::nf20@ic.ac.uk::fae0cb5e-88af-48c5-b8f1-b4349b1d959b" providerId="AD" clId="Web-{7D40F215-4F5C-290A-415E-C8454F9BE85C}" dt="2026-06-27T13:41:16.136" v="113" actId="1076"/>
          <ac:spMkLst>
            <pc:docMk/>
            <pc:sldMk cId="4146030500" sldId="292"/>
            <ac:spMk id="13" creationId="{E4F955B2-966C-F607-06C8-54514CED7F36}"/>
          </ac:spMkLst>
        </pc:spChg>
        <pc:spChg chg="mod">
          <ac:chgData name="Fry, Nicholas" userId="S::nf20@ic.ac.uk::fae0cb5e-88af-48c5-b8f1-b4349b1d959b" providerId="AD" clId="Web-{7D40F215-4F5C-290A-415E-C8454F9BE85C}" dt="2026-06-27T13:41:16.167" v="114" actId="1076"/>
          <ac:spMkLst>
            <pc:docMk/>
            <pc:sldMk cId="4146030500" sldId="292"/>
            <ac:spMk id="14" creationId="{84B577AC-48B2-9CF5-20FC-F354BB56E8D7}"/>
          </ac:spMkLst>
        </pc:spChg>
        <pc:spChg chg="mod">
          <ac:chgData name="Fry, Nicholas" userId="S::nf20@ic.ac.uk::fae0cb5e-88af-48c5-b8f1-b4349b1d959b" providerId="AD" clId="Web-{7D40F215-4F5C-290A-415E-C8454F9BE85C}" dt="2026-06-27T13:41:16.183" v="115" actId="1076"/>
          <ac:spMkLst>
            <pc:docMk/>
            <pc:sldMk cId="4146030500" sldId="292"/>
            <ac:spMk id="15" creationId="{71E21387-103E-65A1-4319-B4BF00ACF8D9}"/>
          </ac:spMkLst>
        </pc:spChg>
        <pc:spChg chg="mod">
          <ac:chgData name="Fry, Nicholas" userId="S::nf20@ic.ac.uk::fae0cb5e-88af-48c5-b8f1-b4349b1d959b" providerId="AD" clId="Web-{7D40F215-4F5C-290A-415E-C8454F9BE85C}" dt="2026-06-27T13:41:16.214" v="116" actId="1076"/>
          <ac:spMkLst>
            <pc:docMk/>
            <pc:sldMk cId="4146030500" sldId="292"/>
            <ac:spMk id="16" creationId="{43A8F63D-BD1C-F5C4-C7BC-A7E37815DB1A}"/>
          </ac:spMkLst>
        </pc:spChg>
        <pc:spChg chg="mod">
          <ac:chgData name="Fry, Nicholas" userId="S::nf20@ic.ac.uk::fae0cb5e-88af-48c5-b8f1-b4349b1d959b" providerId="AD" clId="Web-{7D40F215-4F5C-290A-415E-C8454F9BE85C}" dt="2026-06-27T13:41:16.230" v="117" actId="1076"/>
          <ac:spMkLst>
            <pc:docMk/>
            <pc:sldMk cId="4146030500" sldId="292"/>
            <ac:spMk id="17" creationId="{07847050-823C-4314-180E-9BEB5FAF6FFB}"/>
          </ac:spMkLst>
        </pc:spChg>
        <pc:spChg chg="mod">
          <ac:chgData name="Fry, Nicholas" userId="S::nf20@ic.ac.uk::fae0cb5e-88af-48c5-b8f1-b4349b1d959b" providerId="AD" clId="Web-{7D40F215-4F5C-290A-415E-C8454F9BE85C}" dt="2026-06-27T13:41:16.246" v="118" actId="1076"/>
          <ac:spMkLst>
            <pc:docMk/>
            <pc:sldMk cId="4146030500" sldId="292"/>
            <ac:spMk id="18" creationId="{313A328A-F161-3F04-E590-EC9269CC4E9D}"/>
          </ac:spMkLst>
        </pc:spChg>
        <pc:spChg chg="mod">
          <ac:chgData name="Fry, Nicholas" userId="S::nf20@ic.ac.uk::fae0cb5e-88af-48c5-b8f1-b4349b1d959b" providerId="AD" clId="Web-{7D40F215-4F5C-290A-415E-C8454F9BE85C}" dt="2026-06-27T13:41:16.011" v="109" actId="1076"/>
          <ac:spMkLst>
            <pc:docMk/>
            <pc:sldMk cId="4146030500" sldId="292"/>
            <ac:spMk id="51" creationId="{2879F236-E275-3F19-5EF2-9B82EFE49E82}"/>
          </ac:spMkLst>
        </pc:spChg>
        <pc:grpChg chg="mod">
          <ac:chgData name="Fry, Nicholas" userId="S::nf20@ic.ac.uk::fae0cb5e-88af-48c5-b8f1-b4349b1d959b" providerId="AD" clId="Web-{7D40F215-4F5C-290A-415E-C8454F9BE85C}" dt="2026-06-27T13:41:16.417" v="126" actId="1076"/>
          <ac:grpSpMkLst>
            <pc:docMk/>
            <pc:sldMk cId="4146030500" sldId="292"/>
            <ac:grpSpMk id="42" creationId="{A5515DD7-A296-7FFF-3197-553B7FDC8840}"/>
          </ac:grpSpMkLst>
        </pc:grpChg>
        <pc:cxnChg chg="mod">
          <ac:chgData name="Fry, Nicholas" userId="S::nf20@ic.ac.uk::fae0cb5e-88af-48c5-b8f1-b4349b1d959b" providerId="AD" clId="Web-{7D40F215-4F5C-290A-415E-C8454F9BE85C}" dt="2026-06-27T13:41:16.261" v="119" actId="1076"/>
          <ac:cxnSpMkLst>
            <pc:docMk/>
            <pc:sldMk cId="4146030500" sldId="292"/>
            <ac:cxnSpMk id="19" creationId="{4E05B578-2974-ACD3-4267-70DF11D6D22B}"/>
          </ac:cxnSpMkLst>
        </pc:cxnChg>
        <pc:cxnChg chg="mod">
          <ac:chgData name="Fry, Nicholas" userId="S::nf20@ic.ac.uk::fae0cb5e-88af-48c5-b8f1-b4349b1d959b" providerId="AD" clId="Web-{7D40F215-4F5C-290A-415E-C8454F9BE85C}" dt="2026-06-27T13:41:16.277" v="120" actId="1076"/>
          <ac:cxnSpMkLst>
            <pc:docMk/>
            <pc:sldMk cId="4146030500" sldId="292"/>
            <ac:cxnSpMk id="20" creationId="{634BE559-F132-A528-08CD-65657DDEB0EF}"/>
          </ac:cxnSpMkLst>
        </pc:cxnChg>
        <pc:cxnChg chg="mod">
          <ac:chgData name="Fry, Nicholas" userId="S::nf20@ic.ac.uk::fae0cb5e-88af-48c5-b8f1-b4349b1d959b" providerId="AD" clId="Web-{7D40F215-4F5C-290A-415E-C8454F9BE85C}" dt="2026-06-27T13:41:16.292" v="121" actId="1076"/>
          <ac:cxnSpMkLst>
            <pc:docMk/>
            <pc:sldMk cId="4146030500" sldId="292"/>
            <ac:cxnSpMk id="21" creationId="{EF8D285C-2A3C-3F1F-34C0-5903DF8A4321}"/>
          </ac:cxnSpMkLst>
        </pc:cxnChg>
        <pc:cxnChg chg="mod">
          <ac:chgData name="Fry, Nicholas" userId="S::nf20@ic.ac.uk::fae0cb5e-88af-48c5-b8f1-b4349b1d959b" providerId="AD" clId="Web-{7D40F215-4F5C-290A-415E-C8454F9BE85C}" dt="2026-06-27T13:41:16.308" v="122" actId="1076"/>
          <ac:cxnSpMkLst>
            <pc:docMk/>
            <pc:sldMk cId="4146030500" sldId="292"/>
            <ac:cxnSpMk id="22" creationId="{D07E93EA-3719-8898-0BC1-CDF223B04040}"/>
          </ac:cxnSpMkLst>
        </pc:cxnChg>
        <pc:cxnChg chg="mod">
          <ac:chgData name="Fry, Nicholas" userId="S::nf20@ic.ac.uk::fae0cb5e-88af-48c5-b8f1-b4349b1d959b" providerId="AD" clId="Web-{7D40F215-4F5C-290A-415E-C8454F9BE85C}" dt="2026-06-27T13:41:16.324" v="123" actId="1076"/>
          <ac:cxnSpMkLst>
            <pc:docMk/>
            <pc:sldMk cId="4146030500" sldId="292"/>
            <ac:cxnSpMk id="24" creationId="{37CA71C4-9DB4-62F8-EDA0-35B9F8344167}"/>
          </ac:cxnSpMkLst>
        </pc:cxnChg>
        <pc:cxnChg chg="mod">
          <ac:chgData name="Fry, Nicholas" userId="S::nf20@ic.ac.uk::fae0cb5e-88af-48c5-b8f1-b4349b1d959b" providerId="AD" clId="Web-{7D40F215-4F5C-290A-415E-C8454F9BE85C}" dt="2026-06-27T13:41:16.339" v="124" actId="1076"/>
          <ac:cxnSpMkLst>
            <pc:docMk/>
            <pc:sldMk cId="4146030500" sldId="292"/>
            <ac:cxnSpMk id="25" creationId="{80BE38AD-967F-CC28-E344-CF147C8A8C1E}"/>
          </ac:cxnSpMkLst>
        </pc:cxnChg>
        <pc:cxnChg chg="mod">
          <ac:chgData name="Fry, Nicholas" userId="S::nf20@ic.ac.uk::fae0cb5e-88af-48c5-b8f1-b4349b1d959b" providerId="AD" clId="Web-{7D40F215-4F5C-290A-415E-C8454F9BE85C}" dt="2026-06-27T13:41:16.371" v="125" actId="1076"/>
          <ac:cxnSpMkLst>
            <pc:docMk/>
            <pc:sldMk cId="4146030500" sldId="292"/>
            <ac:cxnSpMk id="26" creationId="{998AB9D4-7F46-EE6A-F5AC-465DFF860463}"/>
          </ac:cxnSpMkLst>
        </pc:cxnChg>
        <pc:cxnChg chg="mod">
          <ac:chgData name="Fry, Nicholas" userId="S::nf20@ic.ac.uk::fae0cb5e-88af-48c5-b8f1-b4349b1d959b" providerId="AD" clId="Web-{7D40F215-4F5C-290A-415E-C8454F9BE85C}" dt="2026-06-27T13:41:16.433" v="127" actId="1076"/>
          <ac:cxnSpMkLst>
            <pc:docMk/>
            <pc:sldMk cId="4146030500" sldId="292"/>
            <ac:cxnSpMk id="43" creationId="{9FDAE22B-72B0-796F-EF6F-092647A027F3}"/>
          </ac:cxnSpMkLst>
        </pc:cxnChg>
        <pc:cxnChg chg="mod">
          <ac:chgData name="Fry, Nicholas" userId="S::nf20@ic.ac.uk::fae0cb5e-88af-48c5-b8f1-b4349b1d959b" providerId="AD" clId="Web-{7D40F215-4F5C-290A-415E-C8454F9BE85C}" dt="2026-06-27T13:41:16.449" v="128" actId="1076"/>
          <ac:cxnSpMkLst>
            <pc:docMk/>
            <pc:sldMk cId="4146030500" sldId="292"/>
            <ac:cxnSpMk id="44" creationId="{D6D0BA8F-AB39-A8F7-ED33-1F7ED06E7BA8}"/>
          </ac:cxnSpMkLst>
        </pc:cxnChg>
      </pc:sldChg>
      <pc:sldChg chg="del">
        <pc:chgData name="Fry, Nicholas" userId="S::nf20@ic.ac.uk::fae0cb5e-88af-48c5-b8f1-b4349b1d959b" providerId="AD" clId="Web-{7D40F215-4F5C-290A-415E-C8454F9BE85C}" dt="2026-06-27T13:27:16.496" v="0"/>
        <pc:sldMkLst>
          <pc:docMk/>
          <pc:sldMk cId="4262961038" sldId="296"/>
        </pc:sldMkLst>
      </pc:sldChg>
      <pc:sldChg chg="addSp modSp">
        <pc:chgData name="Fry, Nicholas" userId="S::nf20@ic.ac.uk::fae0cb5e-88af-48c5-b8f1-b4349b1d959b" providerId="AD" clId="Web-{7D40F215-4F5C-290A-415E-C8454F9BE85C}" dt="2026-06-27T13:39:46.180" v="98" actId="1076"/>
        <pc:sldMkLst>
          <pc:docMk/>
          <pc:sldMk cId="873626124" sldId="303"/>
        </pc:sldMkLst>
        <pc:picChg chg="add mod">
          <ac:chgData name="Fry, Nicholas" userId="S::nf20@ic.ac.uk::fae0cb5e-88af-48c5-b8f1-b4349b1d959b" providerId="AD" clId="Web-{7D40F215-4F5C-290A-415E-C8454F9BE85C}" dt="2026-06-27T13:37:00.346" v="75" actId="1076"/>
          <ac:picMkLst>
            <pc:docMk/>
            <pc:sldMk cId="873626124" sldId="303"/>
            <ac:picMk id="19" creationId="{D66F2726-1260-A056-5364-5099FDD6D82B}"/>
          </ac:picMkLst>
        </pc:picChg>
        <pc:picChg chg="add mod">
          <ac:chgData name="Fry, Nicholas" userId="S::nf20@ic.ac.uk::fae0cb5e-88af-48c5-b8f1-b4349b1d959b" providerId="AD" clId="Web-{7D40F215-4F5C-290A-415E-C8454F9BE85C}" dt="2026-06-27T13:39:46.180" v="98" actId="1076"/>
          <ac:picMkLst>
            <pc:docMk/>
            <pc:sldMk cId="873626124" sldId="303"/>
            <ac:picMk id="23" creationId="{3D89669A-B98B-076D-1DF4-A432D043BF64}"/>
          </ac:picMkLst>
        </pc:picChg>
        <pc:cxnChg chg="add mod">
          <ac:chgData name="Fry, Nicholas" userId="S::nf20@ic.ac.uk::fae0cb5e-88af-48c5-b8f1-b4349b1d959b" providerId="AD" clId="Web-{7D40F215-4F5C-290A-415E-C8454F9BE85C}" dt="2026-06-27T13:38:13.552" v="87"/>
          <ac:cxnSpMkLst>
            <pc:docMk/>
            <pc:sldMk cId="873626124" sldId="303"/>
            <ac:cxnSpMk id="20" creationId="{2F8DEA6F-B492-6397-7AEB-3532453FCB1F}"/>
          </ac:cxnSpMkLst>
        </pc:cxnChg>
        <pc:cxnChg chg="add mod">
          <ac:chgData name="Fry, Nicholas" userId="S::nf20@ic.ac.uk::fae0cb5e-88af-48c5-b8f1-b4349b1d959b" providerId="AD" clId="Web-{7D40F215-4F5C-290A-415E-C8454F9BE85C}" dt="2026-06-27T13:38:13.552" v="88"/>
          <ac:cxnSpMkLst>
            <pc:docMk/>
            <pc:sldMk cId="873626124" sldId="303"/>
            <ac:cxnSpMk id="21" creationId="{D96495D1-E09B-88D8-EC09-F35F9E152F23}"/>
          </ac:cxnSpMkLst>
        </pc:cxnChg>
      </pc:sldChg>
      <pc:sldChg chg="modSp">
        <pc:chgData name="Fry, Nicholas" userId="S::nf20@ic.ac.uk::fae0cb5e-88af-48c5-b8f1-b4349b1d959b" providerId="AD" clId="Web-{7D40F215-4F5C-290A-415E-C8454F9BE85C}" dt="2026-06-27T13:41:06.511" v="108" actId="1076"/>
        <pc:sldMkLst>
          <pc:docMk/>
          <pc:sldMk cId="2787025056" sldId="309"/>
        </pc:sldMkLst>
        <pc:spChg chg="mod">
          <ac:chgData name="Fry, Nicholas" userId="S::nf20@ic.ac.uk::fae0cb5e-88af-48c5-b8f1-b4349b1d959b" providerId="AD" clId="Web-{7D40F215-4F5C-290A-415E-C8454F9BE85C}" dt="2026-06-27T13:41:06.448" v="106" actId="1076"/>
          <ac:spMkLst>
            <pc:docMk/>
            <pc:sldMk cId="2787025056" sldId="309"/>
            <ac:spMk id="10" creationId="{16968D66-5FD4-7CE8-210C-2F7D26E90845}"/>
          </ac:spMkLst>
        </pc:spChg>
        <pc:grpChg chg="mod">
          <ac:chgData name="Fry, Nicholas" userId="S::nf20@ic.ac.uk::fae0cb5e-88af-48c5-b8f1-b4349b1d959b" providerId="AD" clId="Web-{7D40F215-4F5C-290A-415E-C8454F9BE85C}" dt="2026-06-27T13:41:06.511" v="107" actId="1076"/>
          <ac:grpSpMkLst>
            <pc:docMk/>
            <pc:sldMk cId="2787025056" sldId="309"/>
            <ac:grpSpMk id="128" creationId="{0AF34E9C-DEA5-2136-A015-C777F420EBC1}"/>
          </ac:grpSpMkLst>
        </pc:grpChg>
        <pc:cxnChg chg="mod">
          <ac:chgData name="Fry, Nicholas" userId="S::nf20@ic.ac.uk::fae0cb5e-88af-48c5-b8f1-b4349b1d959b" providerId="AD" clId="Web-{7D40F215-4F5C-290A-415E-C8454F9BE85C}" dt="2026-06-27T13:41:06.511" v="108" actId="1076"/>
          <ac:cxnSpMkLst>
            <pc:docMk/>
            <pc:sldMk cId="2787025056" sldId="309"/>
            <ac:cxnSpMk id="137" creationId="{C78320DD-F56A-80BC-9E8E-1B6748D4BB67}"/>
          </ac:cxnSpMkLst>
        </pc:cxnChg>
      </pc:sldChg>
      <pc:sldChg chg="addSp modSp">
        <pc:chgData name="Fry, Nicholas" userId="S::nf20@ic.ac.uk::fae0cb5e-88af-48c5-b8f1-b4349b1d959b" providerId="AD" clId="Web-{7D40F215-4F5C-290A-415E-C8454F9BE85C}" dt="2026-06-27T13:28:27.642" v="34" actId="20577"/>
        <pc:sldMkLst>
          <pc:docMk/>
          <pc:sldMk cId="1510776488" sldId="318"/>
        </pc:sldMkLst>
        <pc:spChg chg="add mod">
          <ac:chgData name="Fry, Nicholas" userId="S::nf20@ic.ac.uk::fae0cb5e-88af-48c5-b8f1-b4349b1d959b" providerId="AD" clId="Web-{7D40F215-4F5C-290A-415E-C8454F9BE85C}" dt="2026-06-27T13:28:27.642" v="34" actId="20577"/>
          <ac:spMkLst>
            <pc:docMk/>
            <pc:sldMk cId="1510776488" sldId="318"/>
            <ac:spMk id="3" creationId="{E088E6AC-9BED-7CAA-563C-F4379115EF85}"/>
          </ac:spMkLst>
        </pc:spChg>
        <pc:spChg chg="add mod">
          <ac:chgData name="Fry, Nicholas" userId="S::nf20@ic.ac.uk::fae0cb5e-88af-48c5-b8f1-b4349b1d959b" providerId="AD" clId="Web-{7D40F215-4F5C-290A-415E-C8454F9BE85C}" dt="2026-06-27T13:28:23.376" v="32" actId="1076"/>
          <ac:spMkLst>
            <pc:docMk/>
            <pc:sldMk cId="1510776488" sldId="318"/>
            <ac:spMk id="4" creationId="{DF625476-185A-E785-FBF7-DE9ED0EFE6CB}"/>
          </ac:spMkLst>
        </pc:spChg>
      </pc:sldChg>
      <pc:sldChg chg="addSp modSp">
        <pc:chgData name="Fry, Nicholas" userId="S::nf20@ic.ac.uk::fae0cb5e-88af-48c5-b8f1-b4349b1d959b" providerId="AD" clId="Web-{7D40F215-4F5C-290A-415E-C8454F9BE85C}" dt="2026-06-27T13:29:35.285" v="44" actId="20577"/>
        <pc:sldMkLst>
          <pc:docMk/>
          <pc:sldMk cId="2351772856" sldId="322"/>
        </pc:sldMkLst>
        <pc:spChg chg="add mod">
          <ac:chgData name="Fry, Nicholas" userId="S::nf20@ic.ac.uk::fae0cb5e-88af-48c5-b8f1-b4349b1d959b" providerId="AD" clId="Web-{7D40F215-4F5C-290A-415E-C8454F9BE85C}" dt="2026-06-27T13:29:23.347" v="37" actId="1076"/>
          <ac:spMkLst>
            <pc:docMk/>
            <pc:sldMk cId="2351772856" sldId="322"/>
            <ac:spMk id="15" creationId="{D7397DC6-5293-3506-7F31-0973179293C8}"/>
          </ac:spMkLst>
        </pc:spChg>
        <pc:spChg chg="add mod">
          <ac:chgData name="Fry, Nicholas" userId="S::nf20@ic.ac.uk::fae0cb5e-88af-48c5-b8f1-b4349b1d959b" providerId="AD" clId="Web-{7D40F215-4F5C-290A-415E-C8454F9BE85C}" dt="2026-06-27T13:29:26.909" v="39" actId="1076"/>
          <ac:spMkLst>
            <pc:docMk/>
            <pc:sldMk cId="2351772856" sldId="322"/>
            <ac:spMk id="17" creationId="{218846C1-11AF-6879-9B5F-E6728C0CACA2}"/>
          </ac:spMkLst>
        </pc:spChg>
        <pc:spChg chg="add mod">
          <ac:chgData name="Fry, Nicholas" userId="S::nf20@ic.ac.uk::fae0cb5e-88af-48c5-b8f1-b4349b1d959b" providerId="AD" clId="Web-{7D40F215-4F5C-290A-415E-C8454F9BE85C}" dt="2026-06-27T13:29:35.285" v="44" actId="20577"/>
          <ac:spMkLst>
            <pc:docMk/>
            <pc:sldMk cId="2351772856" sldId="322"/>
            <ac:spMk id="18" creationId="{9312A206-8D38-06F2-CB57-5FB70F42B25C}"/>
          </ac:spMkLst>
        </pc:spChg>
      </pc:sldChg>
      <pc:sldChg chg="addSp modSp addAnim modAnim">
        <pc:chgData name="Fry, Nicholas" userId="S::nf20@ic.ac.uk::fae0cb5e-88af-48c5-b8f1-b4349b1d959b" providerId="AD" clId="Web-{7D40F215-4F5C-290A-415E-C8454F9BE85C}" dt="2026-06-27T13:54:30.803" v="277"/>
        <pc:sldMkLst>
          <pc:docMk/>
          <pc:sldMk cId="2390169648" sldId="325"/>
        </pc:sldMkLst>
        <pc:spChg chg="mod">
          <ac:chgData name="Fry, Nicholas" userId="S::nf20@ic.ac.uk::fae0cb5e-88af-48c5-b8f1-b4349b1d959b" providerId="AD" clId="Web-{7D40F215-4F5C-290A-415E-C8454F9BE85C}" dt="2026-06-27T13:51:21.844" v="258" actId="20577"/>
          <ac:spMkLst>
            <pc:docMk/>
            <pc:sldMk cId="2390169648" sldId="325"/>
            <ac:spMk id="16" creationId="{854DEDBA-D9DE-D7C6-F9D4-B2F535330C72}"/>
          </ac:spMkLst>
        </pc:spChg>
        <pc:picChg chg="add mod modCrop">
          <ac:chgData name="Fry, Nicholas" userId="S::nf20@ic.ac.uk::fae0cb5e-88af-48c5-b8f1-b4349b1d959b" providerId="AD" clId="Web-{7D40F215-4F5C-290A-415E-C8454F9BE85C}" dt="2026-06-27T13:54:02.287" v="272" actId="1076"/>
          <ac:picMkLst>
            <pc:docMk/>
            <pc:sldMk cId="2390169648" sldId="325"/>
            <ac:picMk id="9" creationId="{DE8ABA1C-E75B-7724-2077-95EA44010FCB}"/>
          </ac:picMkLst>
        </pc:picChg>
        <pc:cxnChg chg="add mod">
          <ac:chgData name="Fry, Nicholas" userId="S::nf20@ic.ac.uk::fae0cb5e-88af-48c5-b8f1-b4349b1d959b" providerId="AD" clId="Web-{7D40F215-4F5C-290A-415E-C8454F9BE85C}" dt="2026-06-27T13:54:19.100" v="275"/>
          <ac:cxnSpMkLst>
            <pc:docMk/>
            <pc:sldMk cId="2390169648" sldId="325"/>
            <ac:cxnSpMk id="11" creationId="{DCC4E291-0BF6-E934-092C-6C5F0CB7F762}"/>
          </ac:cxnSpMkLst>
        </pc:cxnChg>
      </pc:sldChg>
      <pc:sldChg chg="delSp">
        <pc:chgData name="Fry, Nicholas" userId="S::nf20@ic.ac.uk::fae0cb5e-88af-48c5-b8f1-b4349b1d959b" providerId="AD" clId="Web-{7D40F215-4F5C-290A-415E-C8454F9BE85C}" dt="2026-06-27T13:55:33.946" v="278"/>
        <pc:sldMkLst>
          <pc:docMk/>
          <pc:sldMk cId="357957075" sldId="331"/>
        </pc:sldMkLst>
      </pc:sldChg>
      <pc:sldChg chg="modSp">
        <pc:chgData name="Fry, Nicholas" userId="S::nf20@ic.ac.uk::fae0cb5e-88af-48c5-b8f1-b4349b1d959b" providerId="AD" clId="Web-{7D40F215-4F5C-290A-415E-C8454F9BE85C}" dt="2026-06-27T13:41:27.762" v="158" actId="1076"/>
        <pc:sldMkLst>
          <pc:docMk/>
          <pc:sldMk cId="3600544031" sldId="338"/>
        </pc:sldMkLst>
        <pc:spChg chg="mod">
          <ac:chgData name="Fry, Nicholas" userId="S::nf20@ic.ac.uk::fae0cb5e-88af-48c5-b8f1-b4349b1d959b" providerId="AD" clId="Web-{7D40F215-4F5C-290A-415E-C8454F9BE85C}" dt="2026-06-27T13:41:27.668" v="153" actId="1076"/>
          <ac:spMkLst>
            <pc:docMk/>
            <pc:sldMk cId="3600544031" sldId="338"/>
            <ac:spMk id="4" creationId="{853FEE73-C077-460D-5B1F-8D6224A2B085}"/>
          </ac:spMkLst>
        </pc:spChg>
        <pc:spChg chg="mod">
          <ac:chgData name="Fry, Nicholas" userId="S::nf20@ic.ac.uk::fae0cb5e-88af-48c5-b8f1-b4349b1d959b" providerId="AD" clId="Web-{7D40F215-4F5C-290A-415E-C8454F9BE85C}" dt="2026-06-27T13:41:27.683" v="154" actId="1076"/>
          <ac:spMkLst>
            <pc:docMk/>
            <pc:sldMk cId="3600544031" sldId="338"/>
            <ac:spMk id="5" creationId="{23FE3C0D-65F2-8F9A-BF26-1E00BE540168}"/>
          </ac:spMkLst>
        </pc:spChg>
        <pc:spChg chg="mod">
          <ac:chgData name="Fry, Nicholas" userId="S::nf20@ic.ac.uk::fae0cb5e-88af-48c5-b8f1-b4349b1d959b" providerId="AD" clId="Web-{7D40F215-4F5C-290A-415E-C8454F9BE85C}" dt="2026-06-27T13:41:27.715" v="155" actId="1076"/>
          <ac:spMkLst>
            <pc:docMk/>
            <pc:sldMk cId="3600544031" sldId="338"/>
            <ac:spMk id="6" creationId="{694D2DE1-8E94-A8C4-4E7C-DE4022ED42DE}"/>
          </ac:spMkLst>
        </pc:spChg>
        <pc:spChg chg="mod">
          <ac:chgData name="Fry, Nicholas" userId="S::nf20@ic.ac.uk::fae0cb5e-88af-48c5-b8f1-b4349b1d959b" providerId="AD" clId="Web-{7D40F215-4F5C-290A-415E-C8454F9BE85C}" dt="2026-06-27T13:41:27.730" v="156" actId="1076"/>
          <ac:spMkLst>
            <pc:docMk/>
            <pc:sldMk cId="3600544031" sldId="338"/>
            <ac:spMk id="7" creationId="{B6144B09-E43F-0AFB-6C6B-B1FB1186E8C3}"/>
          </ac:spMkLst>
        </pc:spChg>
        <pc:spChg chg="mod">
          <ac:chgData name="Fry, Nicholas" userId="S::nf20@ic.ac.uk::fae0cb5e-88af-48c5-b8f1-b4349b1d959b" providerId="AD" clId="Web-{7D40F215-4F5C-290A-415E-C8454F9BE85C}" dt="2026-06-27T13:41:27.262" v="134" actId="1076"/>
          <ac:spMkLst>
            <pc:docMk/>
            <pc:sldMk cId="3600544031" sldId="338"/>
            <ac:spMk id="10" creationId="{948F5512-ECF5-CF75-00E0-C730EE0DB66B}"/>
          </ac:spMkLst>
        </pc:spChg>
        <pc:spChg chg="mod">
          <ac:chgData name="Fry, Nicholas" userId="S::nf20@ic.ac.uk::fae0cb5e-88af-48c5-b8f1-b4349b1d959b" providerId="AD" clId="Web-{7D40F215-4F5C-290A-415E-C8454F9BE85C}" dt="2026-06-27T13:41:27.308" v="135" actId="1076"/>
          <ac:spMkLst>
            <pc:docMk/>
            <pc:sldMk cId="3600544031" sldId="338"/>
            <ac:spMk id="11" creationId="{23951CF7-D8AA-2E21-D227-32E51A5AB908}"/>
          </ac:spMkLst>
        </pc:spChg>
        <pc:spChg chg="mod">
          <ac:chgData name="Fry, Nicholas" userId="S::nf20@ic.ac.uk::fae0cb5e-88af-48c5-b8f1-b4349b1d959b" providerId="AD" clId="Web-{7D40F215-4F5C-290A-415E-C8454F9BE85C}" dt="2026-06-27T13:41:27.324" v="136" actId="1076"/>
          <ac:spMkLst>
            <pc:docMk/>
            <pc:sldMk cId="3600544031" sldId="338"/>
            <ac:spMk id="12" creationId="{D02B25DA-80AB-6F4A-8E85-4727640A51FC}"/>
          </ac:spMkLst>
        </pc:spChg>
        <pc:spChg chg="mod">
          <ac:chgData name="Fry, Nicholas" userId="S::nf20@ic.ac.uk::fae0cb5e-88af-48c5-b8f1-b4349b1d959b" providerId="AD" clId="Web-{7D40F215-4F5C-290A-415E-C8454F9BE85C}" dt="2026-06-27T13:41:27.340" v="137" actId="1076"/>
          <ac:spMkLst>
            <pc:docMk/>
            <pc:sldMk cId="3600544031" sldId="338"/>
            <ac:spMk id="13" creationId="{78147D64-F12F-9073-2D1C-2FC1C39C10E3}"/>
          </ac:spMkLst>
        </pc:spChg>
        <pc:spChg chg="mod">
          <ac:chgData name="Fry, Nicholas" userId="S::nf20@ic.ac.uk::fae0cb5e-88af-48c5-b8f1-b4349b1d959b" providerId="AD" clId="Web-{7D40F215-4F5C-290A-415E-C8454F9BE85C}" dt="2026-06-27T13:41:27.387" v="138" actId="1076"/>
          <ac:spMkLst>
            <pc:docMk/>
            <pc:sldMk cId="3600544031" sldId="338"/>
            <ac:spMk id="14" creationId="{9314F4D8-B694-B3F7-8DDC-0777E6A31441}"/>
          </ac:spMkLst>
        </pc:spChg>
        <pc:spChg chg="mod">
          <ac:chgData name="Fry, Nicholas" userId="S::nf20@ic.ac.uk::fae0cb5e-88af-48c5-b8f1-b4349b1d959b" providerId="AD" clId="Web-{7D40F215-4F5C-290A-415E-C8454F9BE85C}" dt="2026-06-27T13:41:27.402" v="139" actId="1076"/>
          <ac:spMkLst>
            <pc:docMk/>
            <pc:sldMk cId="3600544031" sldId="338"/>
            <ac:spMk id="15" creationId="{ABC802B3-F83E-E1DC-3C84-C4E49DDE660A}"/>
          </ac:spMkLst>
        </pc:spChg>
        <pc:spChg chg="mod">
          <ac:chgData name="Fry, Nicholas" userId="S::nf20@ic.ac.uk::fae0cb5e-88af-48c5-b8f1-b4349b1d959b" providerId="AD" clId="Web-{7D40F215-4F5C-290A-415E-C8454F9BE85C}" dt="2026-06-27T13:41:27.418" v="140" actId="1076"/>
          <ac:spMkLst>
            <pc:docMk/>
            <pc:sldMk cId="3600544031" sldId="338"/>
            <ac:spMk id="16" creationId="{E4DF8D15-C3D4-BE99-3BE3-3E44198E8C23}"/>
          </ac:spMkLst>
        </pc:spChg>
        <pc:spChg chg="mod">
          <ac:chgData name="Fry, Nicholas" userId="S::nf20@ic.ac.uk::fae0cb5e-88af-48c5-b8f1-b4349b1d959b" providerId="AD" clId="Web-{7D40F215-4F5C-290A-415E-C8454F9BE85C}" dt="2026-06-27T13:41:27.433" v="141" actId="1076"/>
          <ac:spMkLst>
            <pc:docMk/>
            <pc:sldMk cId="3600544031" sldId="338"/>
            <ac:spMk id="17" creationId="{3DB42FF1-CFFD-2DF3-C282-D5004CFC72F1}"/>
          </ac:spMkLst>
        </pc:spChg>
        <pc:spChg chg="mod">
          <ac:chgData name="Fry, Nicholas" userId="S::nf20@ic.ac.uk::fae0cb5e-88af-48c5-b8f1-b4349b1d959b" providerId="AD" clId="Web-{7D40F215-4F5C-290A-415E-C8454F9BE85C}" dt="2026-06-27T13:41:27.449" v="142" actId="1076"/>
          <ac:spMkLst>
            <pc:docMk/>
            <pc:sldMk cId="3600544031" sldId="338"/>
            <ac:spMk id="18" creationId="{96D9201D-C1CB-928A-8831-01D3C9BAE8E3}"/>
          </ac:spMkLst>
        </pc:spChg>
        <pc:spChg chg="mod">
          <ac:chgData name="Fry, Nicholas" userId="S::nf20@ic.ac.uk::fae0cb5e-88af-48c5-b8f1-b4349b1d959b" providerId="AD" clId="Web-{7D40F215-4F5C-290A-415E-C8454F9BE85C}" dt="2026-06-27T13:41:27.215" v="133" actId="1076"/>
          <ac:spMkLst>
            <pc:docMk/>
            <pc:sldMk cId="3600544031" sldId="338"/>
            <ac:spMk id="51" creationId="{0DBAF243-0493-2C42-1BA9-5ED6D61751F2}"/>
          </ac:spMkLst>
        </pc:spChg>
        <pc:grpChg chg="mod">
          <ac:chgData name="Fry, Nicholas" userId="S::nf20@ic.ac.uk::fae0cb5e-88af-48c5-b8f1-b4349b1d959b" providerId="AD" clId="Web-{7D40F215-4F5C-290A-415E-C8454F9BE85C}" dt="2026-06-27T13:41:27.621" v="150" actId="1076"/>
          <ac:grpSpMkLst>
            <pc:docMk/>
            <pc:sldMk cId="3600544031" sldId="338"/>
            <ac:grpSpMk id="42" creationId="{83E0CB83-A864-8E72-C68E-E61C7E139C5C}"/>
          </ac:grpSpMkLst>
        </pc:grpChg>
        <pc:cxnChg chg="mod">
          <ac:chgData name="Fry, Nicholas" userId="S::nf20@ic.ac.uk::fae0cb5e-88af-48c5-b8f1-b4349b1d959b" providerId="AD" clId="Web-{7D40F215-4F5C-290A-415E-C8454F9BE85C}" dt="2026-06-27T13:41:27.465" v="143" actId="1076"/>
          <ac:cxnSpMkLst>
            <pc:docMk/>
            <pc:sldMk cId="3600544031" sldId="338"/>
            <ac:cxnSpMk id="19" creationId="{A99EC58C-16A3-9411-0AF9-7A71D557EF14}"/>
          </ac:cxnSpMkLst>
        </pc:cxnChg>
        <pc:cxnChg chg="mod">
          <ac:chgData name="Fry, Nicholas" userId="S::nf20@ic.ac.uk::fae0cb5e-88af-48c5-b8f1-b4349b1d959b" providerId="AD" clId="Web-{7D40F215-4F5C-290A-415E-C8454F9BE85C}" dt="2026-06-27T13:41:27.496" v="144" actId="1076"/>
          <ac:cxnSpMkLst>
            <pc:docMk/>
            <pc:sldMk cId="3600544031" sldId="338"/>
            <ac:cxnSpMk id="20" creationId="{A5BFFF18-0658-CE60-0042-2067946FCEF6}"/>
          </ac:cxnSpMkLst>
        </pc:cxnChg>
        <pc:cxnChg chg="mod">
          <ac:chgData name="Fry, Nicholas" userId="S::nf20@ic.ac.uk::fae0cb5e-88af-48c5-b8f1-b4349b1d959b" providerId="AD" clId="Web-{7D40F215-4F5C-290A-415E-C8454F9BE85C}" dt="2026-06-27T13:41:27.512" v="145" actId="1076"/>
          <ac:cxnSpMkLst>
            <pc:docMk/>
            <pc:sldMk cId="3600544031" sldId="338"/>
            <ac:cxnSpMk id="21" creationId="{1A0F58E8-562A-D37E-1E0D-947769EDC95A}"/>
          </ac:cxnSpMkLst>
        </pc:cxnChg>
        <pc:cxnChg chg="mod">
          <ac:chgData name="Fry, Nicholas" userId="S::nf20@ic.ac.uk::fae0cb5e-88af-48c5-b8f1-b4349b1d959b" providerId="AD" clId="Web-{7D40F215-4F5C-290A-415E-C8454F9BE85C}" dt="2026-06-27T13:41:27.527" v="146" actId="1076"/>
          <ac:cxnSpMkLst>
            <pc:docMk/>
            <pc:sldMk cId="3600544031" sldId="338"/>
            <ac:cxnSpMk id="22" creationId="{6FE87A7D-4964-4C98-109F-97F14969BF27}"/>
          </ac:cxnSpMkLst>
        </pc:cxnChg>
        <pc:cxnChg chg="mod">
          <ac:chgData name="Fry, Nicholas" userId="S::nf20@ic.ac.uk::fae0cb5e-88af-48c5-b8f1-b4349b1d959b" providerId="AD" clId="Web-{7D40F215-4F5C-290A-415E-C8454F9BE85C}" dt="2026-06-27T13:41:27.543" v="147" actId="1076"/>
          <ac:cxnSpMkLst>
            <pc:docMk/>
            <pc:sldMk cId="3600544031" sldId="338"/>
            <ac:cxnSpMk id="24" creationId="{28A37550-5828-4196-F005-20200FC8EC65}"/>
          </ac:cxnSpMkLst>
        </pc:cxnChg>
        <pc:cxnChg chg="mod">
          <ac:chgData name="Fry, Nicholas" userId="S::nf20@ic.ac.uk::fae0cb5e-88af-48c5-b8f1-b4349b1d959b" providerId="AD" clId="Web-{7D40F215-4F5C-290A-415E-C8454F9BE85C}" dt="2026-06-27T13:41:27.558" v="148" actId="1076"/>
          <ac:cxnSpMkLst>
            <pc:docMk/>
            <pc:sldMk cId="3600544031" sldId="338"/>
            <ac:cxnSpMk id="25" creationId="{F37F8C56-4732-61F0-D09E-759A91E46946}"/>
          </ac:cxnSpMkLst>
        </pc:cxnChg>
        <pc:cxnChg chg="mod">
          <ac:chgData name="Fry, Nicholas" userId="S::nf20@ic.ac.uk::fae0cb5e-88af-48c5-b8f1-b4349b1d959b" providerId="AD" clId="Web-{7D40F215-4F5C-290A-415E-C8454F9BE85C}" dt="2026-06-27T13:41:27.574" v="149" actId="1076"/>
          <ac:cxnSpMkLst>
            <pc:docMk/>
            <pc:sldMk cId="3600544031" sldId="338"/>
            <ac:cxnSpMk id="26" creationId="{04DF0BA9-5066-CFFF-E968-EFFE6662FDE6}"/>
          </ac:cxnSpMkLst>
        </pc:cxnChg>
        <pc:cxnChg chg="mod">
          <ac:chgData name="Fry, Nicholas" userId="S::nf20@ic.ac.uk::fae0cb5e-88af-48c5-b8f1-b4349b1d959b" providerId="AD" clId="Web-{7D40F215-4F5C-290A-415E-C8454F9BE85C}" dt="2026-06-27T13:41:27.746" v="157" actId="1076"/>
          <ac:cxnSpMkLst>
            <pc:docMk/>
            <pc:sldMk cId="3600544031" sldId="338"/>
            <ac:cxnSpMk id="27" creationId="{DAB84B37-8D87-F2D7-4CEC-B87ADD3E2B35}"/>
          </ac:cxnSpMkLst>
        </pc:cxnChg>
        <pc:cxnChg chg="mod">
          <ac:chgData name="Fry, Nicholas" userId="S::nf20@ic.ac.uk::fae0cb5e-88af-48c5-b8f1-b4349b1d959b" providerId="AD" clId="Web-{7D40F215-4F5C-290A-415E-C8454F9BE85C}" dt="2026-06-27T13:41:27.637" v="151" actId="1076"/>
          <ac:cxnSpMkLst>
            <pc:docMk/>
            <pc:sldMk cId="3600544031" sldId="338"/>
            <ac:cxnSpMk id="43" creationId="{857BE9EE-2137-2208-A7C7-90364BE32773}"/>
          </ac:cxnSpMkLst>
        </pc:cxnChg>
        <pc:cxnChg chg="mod">
          <ac:chgData name="Fry, Nicholas" userId="S::nf20@ic.ac.uk::fae0cb5e-88af-48c5-b8f1-b4349b1d959b" providerId="AD" clId="Web-{7D40F215-4F5C-290A-415E-C8454F9BE85C}" dt="2026-06-27T13:41:27.652" v="152" actId="1076"/>
          <ac:cxnSpMkLst>
            <pc:docMk/>
            <pc:sldMk cId="3600544031" sldId="338"/>
            <ac:cxnSpMk id="44" creationId="{8AC526D2-BD6F-D0E7-7C6B-2514C9E9F3AA}"/>
          </ac:cxnSpMkLst>
        </pc:cxnChg>
        <pc:cxnChg chg="mod">
          <ac:chgData name="Fry, Nicholas" userId="S::nf20@ic.ac.uk::fae0cb5e-88af-48c5-b8f1-b4349b1d959b" providerId="AD" clId="Web-{7D40F215-4F5C-290A-415E-C8454F9BE85C}" dt="2026-06-27T13:41:27.762" v="158" actId="1076"/>
          <ac:cxnSpMkLst>
            <pc:docMk/>
            <pc:sldMk cId="3600544031" sldId="338"/>
            <ac:cxnSpMk id="45" creationId="{DB310F3E-9BC2-2137-D6C2-34BD768F40A7}"/>
          </ac:cxnSpMkLst>
        </pc:cxnChg>
      </pc:sldChg>
      <pc:sldChg chg="addSp delSp modSp del">
        <pc:chgData name="Fry, Nicholas" userId="S::nf20@ic.ac.uk::fae0cb5e-88af-48c5-b8f1-b4349b1d959b" providerId="AD" clId="Web-{7D40F215-4F5C-290A-415E-C8454F9BE85C}" dt="2026-06-27T13:42:57.405" v="164"/>
        <pc:sldMkLst>
          <pc:docMk/>
          <pc:sldMk cId="2991817441" sldId="352"/>
        </pc:sldMkLst>
      </pc:sldChg>
      <pc:sldChg chg="delSp modSp add del replId">
        <pc:chgData name="Fry, Nicholas" userId="S::nf20@ic.ac.uk::fae0cb5e-88af-48c5-b8f1-b4349b1d959b" providerId="AD" clId="Web-{7D40F215-4F5C-290A-415E-C8454F9BE85C}" dt="2026-06-27T13:36:41.018" v="70"/>
        <pc:sldMkLst>
          <pc:docMk/>
          <pc:sldMk cId="179969029" sldId="355"/>
        </pc:sldMkLst>
      </pc:sldChg>
      <pc:sldChg chg="addSp modSp add replId">
        <pc:chgData name="Fry, Nicholas" userId="S::nf20@ic.ac.uk::fae0cb5e-88af-48c5-b8f1-b4349b1d959b" providerId="AD" clId="Web-{7D40F215-4F5C-290A-415E-C8454F9BE85C}" dt="2026-06-27T13:36:39.174" v="69" actId="1076"/>
        <pc:sldMkLst>
          <pc:docMk/>
          <pc:sldMk cId="2978028117" sldId="356"/>
        </pc:sldMkLst>
        <pc:picChg chg="add mod modCrop">
          <ac:chgData name="Fry, Nicholas" userId="S::nf20@ic.ac.uk::fae0cb5e-88af-48c5-b8f1-b4349b1d959b" providerId="AD" clId="Web-{7D40F215-4F5C-290A-415E-C8454F9BE85C}" dt="2026-06-27T13:36:39.174" v="69" actId="1076"/>
          <ac:picMkLst>
            <pc:docMk/>
            <pc:sldMk cId="2978028117" sldId="356"/>
            <ac:picMk id="3" creationId="{2977B59B-6261-6B20-8708-98F2414A8598}"/>
          </ac:picMkLst>
        </pc:picChg>
      </pc:sldChg>
      <pc:sldChg chg="delSp add replId">
        <pc:chgData name="Fry, Nicholas" userId="S::nf20@ic.ac.uk::fae0cb5e-88af-48c5-b8f1-b4349b1d959b" providerId="AD" clId="Web-{7D40F215-4F5C-290A-415E-C8454F9BE85C}" dt="2026-06-27T13:38:39.834" v="96"/>
        <pc:sldMkLst>
          <pc:docMk/>
          <pc:sldMk cId="1868606155" sldId="357"/>
        </pc:sldMkLst>
      </pc:sldChg>
      <pc:sldChg chg="addSp add replId">
        <pc:chgData name="Fry, Nicholas" userId="S::nf20@ic.ac.uk::fae0cb5e-88af-48c5-b8f1-b4349b1d959b" providerId="AD" clId="Web-{7D40F215-4F5C-290A-415E-C8454F9BE85C}" dt="2026-06-27T13:42:54.843" v="163"/>
        <pc:sldMkLst>
          <pc:docMk/>
          <pc:sldMk cId="1377775557" sldId="358"/>
        </pc:sldMkLst>
        <pc:spChg chg="add">
          <ac:chgData name="Fry, Nicholas" userId="S::nf20@ic.ac.uk::fae0cb5e-88af-48c5-b8f1-b4349b1d959b" providerId="AD" clId="Web-{7D40F215-4F5C-290A-415E-C8454F9BE85C}" dt="2026-06-27T13:42:54.843" v="163"/>
          <ac:spMkLst>
            <pc:docMk/>
            <pc:sldMk cId="1377775557" sldId="358"/>
            <ac:spMk id="9" creationId="{47B5EBB5-1D9B-12CB-BB07-7B2C5E32EA02}"/>
          </ac:spMkLst>
        </pc:spChg>
      </pc:sldChg>
    </pc:docChg>
  </pc:docChgLst>
  <pc:docChgLst>
    <pc:chgData name="Fry, Nicholas" userId="S::nf20@ic.ac.uk::fae0cb5e-88af-48c5-b8f1-b4349b1d959b" providerId="AD" clId="Web-{A3CC5183-9786-50DE-C428-52482E9023A9}"/>
    <pc:docChg chg="addSld delSld modSld">
      <pc:chgData name="Fry, Nicholas" userId="S::nf20@ic.ac.uk::fae0cb5e-88af-48c5-b8f1-b4349b1d959b" providerId="AD" clId="Web-{A3CC5183-9786-50DE-C428-52482E9023A9}" dt="2026-06-28T20:03:08.228" v="335" actId="1076"/>
      <pc:docMkLst>
        <pc:docMk/>
      </pc:docMkLst>
      <pc:sldChg chg="modSp">
        <pc:chgData name="Fry, Nicholas" userId="S::nf20@ic.ac.uk::fae0cb5e-88af-48c5-b8f1-b4349b1d959b" providerId="AD" clId="Web-{A3CC5183-9786-50DE-C428-52482E9023A9}" dt="2026-06-28T20:03:08.228" v="335" actId="1076"/>
        <pc:sldMkLst>
          <pc:docMk/>
          <pc:sldMk cId="0" sldId="256"/>
        </pc:sldMkLst>
        <pc:spChg chg="mod">
          <ac:chgData name="Fry, Nicholas" userId="S::nf20@ic.ac.uk::fae0cb5e-88af-48c5-b8f1-b4349b1d959b" providerId="AD" clId="Web-{A3CC5183-9786-50DE-C428-52482E9023A9}" dt="2026-06-28T20:03:02.494" v="334" actId="1076"/>
          <ac:spMkLst>
            <pc:docMk/>
            <pc:sldMk cId="0" sldId="256"/>
            <ac:spMk id="56" creationId="{00000000-0000-0000-0000-000000000000}"/>
          </ac:spMkLst>
        </pc:spChg>
        <pc:spChg chg="mod">
          <ac:chgData name="Fry, Nicholas" userId="S::nf20@ic.ac.uk::fae0cb5e-88af-48c5-b8f1-b4349b1d959b" providerId="AD" clId="Web-{A3CC5183-9786-50DE-C428-52482E9023A9}" dt="2026-06-28T20:03:08.228" v="335" actId="1076"/>
          <ac:spMkLst>
            <pc:docMk/>
            <pc:sldMk cId="0" sldId="256"/>
            <ac:spMk id="58" creationId="{00000000-0000-0000-0000-000000000000}"/>
          </ac:spMkLst>
        </pc:spChg>
        <pc:picChg chg="mod">
          <ac:chgData name="Fry, Nicholas" userId="S::nf20@ic.ac.uk::fae0cb5e-88af-48c5-b8f1-b4349b1d959b" providerId="AD" clId="Web-{A3CC5183-9786-50DE-C428-52482E9023A9}" dt="2026-06-27T17:26:29.527" v="36"/>
          <ac:picMkLst>
            <pc:docMk/>
            <pc:sldMk cId="0" sldId="256"/>
            <ac:picMk id="54" creationId="{00000000-0000-0000-0000-000000000000}"/>
          </ac:picMkLst>
        </pc:picChg>
      </pc:sldChg>
      <pc:sldChg chg="addSp delSp modSp addAnim delAnim">
        <pc:chgData name="Fry, Nicholas" userId="S::nf20@ic.ac.uk::fae0cb5e-88af-48c5-b8f1-b4349b1d959b" providerId="AD" clId="Web-{A3CC5183-9786-50DE-C428-52482E9023A9}" dt="2026-06-27T18:16:52.439" v="178" actId="1076"/>
        <pc:sldMkLst>
          <pc:docMk/>
          <pc:sldMk cId="4014597223" sldId="277"/>
        </pc:sldMkLst>
        <pc:spChg chg="mod">
          <ac:chgData name="Fry, Nicholas" userId="S::nf20@ic.ac.uk::fae0cb5e-88af-48c5-b8f1-b4349b1d959b" providerId="AD" clId="Web-{A3CC5183-9786-50DE-C428-52482E9023A9}" dt="2026-06-27T18:16:52.439" v="177" actId="1076"/>
          <ac:spMkLst>
            <pc:docMk/>
            <pc:sldMk cId="4014597223" sldId="277"/>
            <ac:spMk id="4" creationId="{CC854EBD-B798-4BEF-3FB2-0AC6F691491E}"/>
          </ac:spMkLst>
        </pc:spChg>
        <pc:spChg chg="mod">
          <ac:chgData name="Fry, Nicholas" userId="S::nf20@ic.ac.uk::fae0cb5e-88af-48c5-b8f1-b4349b1d959b" providerId="AD" clId="Web-{A3CC5183-9786-50DE-C428-52482E9023A9}" dt="2026-06-27T18:16:52.439" v="178" actId="1076"/>
          <ac:spMkLst>
            <pc:docMk/>
            <pc:sldMk cId="4014597223" sldId="277"/>
            <ac:spMk id="5" creationId="{7824BFEF-4457-D6C1-DEC3-83898FFEB7FD}"/>
          </ac:spMkLst>
        </pc:spChg>
        <pc:picChg chg="add mod ord">
          <ac:chgData name="Fry, Nicholas" userId="S::nf20@ic.ac.uk::fae0cb5e-88af-48c5-b8f1-b4349b1d959b" providerId="AD" clId="Web-{A3CC5183-9786-50DE-C428-52482E9023A9}" dt="2026-06-27T18:14:03.100" v="159" actId="14100"/>
          <ac:picMkLst>
            <pc:docMk/>
            <pc:sldMk cId="4014597223" sldId="277"/>
            <ac:picMk id="7" creationId="{4A28DCC9-17DD-1FC6-918B-208AD0EBA256}"/>
          </ac:picMkLst>
        </pc:picChg>
      </pc:sldChg>
      <pc:sldChg chg="modSp">
        <pc:chgData name="Fry, Nicholas" userId="S::nf20@ic.ac.uk::fae0cb5e-88af-48c5-b8f1-b4349b1d959b" providerId="AD" clId="Web-{A3CC5183-9786-50DE-C428-52482E9023A9}" dt="2026-06-28T19:55:37.435" v="323" actId="1076"/>
        <pc:sldMkLst>
          <pc:docMk/>
          <pc:sldMk cId="698986008" sldId="278"/>
        </pc:sldMkLst>
        <pc:picChg chg="mod">
          <ac:chgData name="Fry, Nicholas" userId="S::nf20@ic.ac.uk::fae0cb5e-88af-48c5-b8f1-b4349b1d959b" providerId="AD" clId="Web-{A3CC5183-9786-50DE-C428-52482E9023A9}" dt="2026-06-28T19:55:37.435" v="323" actId="1076"/>
          <ac:picMkLst>
            <pc:docMk/>
            <pc:sldMk cId="698986008" sldId="278"/>
            <ac:picMk id="2" creationId="{B4E6D716-ED08-CE7F-4C24-D3BC86244A23}"/>
          </ac:picMkLst>
        </pc:picChg>
      </pc:sldChg>
      <pc:sldChg chg="addSp modSp addAnim">
        <pc:chgData name="Fry, Nicholas" userId="S::nf20@ic.ac.uk::fae0cb5e-88af-48c5-b8f1-b4349b1d959b" providerId="AD" clId="Web-{A3CC5183-9786-50DE-C428-52482E9023A9}" dt="2026-06-28T09:52:04.847" v="304" actId="1076"/>
        <pc:sldMkLst>
          <pc:docMk/>
          <pc:sldMk cId="3471289144" sldId="289"/>
        </pc:sldMkLst>
      </pc:sldChg>
      <pc:sldChg chg="addSp delSp modSp addAnim delAnim">
        <pc:chgData name="Fry, Nicholas" userId="S::nf20@ic.ac.uk::fae0cb5e-88af-48c5-b8f1-b4349b1d959b" providerId="AD" clId="Web-{A3CC5183-9786-50DE-C428-52482E9023A9}" dt="2026-06-27T18:16:22.656" v="174" actId="1076"/>
        <pc:sldMkLst>
          <pc:docMk/>
          <pc:sldMk cId="3565539978" sldId="324"/>
        </pc:sldMkLst>
        <pc:spChg chg="mod">
          <ac:chgData name="Fry, Nicholas" userId="S::nf20@ic.ac.uk::fae0cb5e-88af-48c5-b8f1-b4349b1d959b" providerId="AD" clId="Web-{A3CC5183-9786-50DE-C428-52482E9023A9}" dt="2026-06-27T18:16:22.656" v="174" actId="1076"/>
          <ac:spMkLst>
            <pc:docMk/>
            <pc:sldMk cId="3565539978" sldId="324"/>
            <ac:spMk id="4" creationId="{F8BB63EE-794C-BD43-FE64-314CCDC0DCDB}"/>
          </ac:spMkLst>
        </pc:spChg>
        <pc:spChg chg="mod">
          <ac:chgData name="Fry, Nicholas" userId="S::nf20@ic.ac.uk::fae0cb5e-88af-48c5-b8f1-b4349b1d959b" providerId="AD" clId="Web-{A3CC5183-9786-50DE-C428-52482E9023A9}" dt="2026-06-27T18:16:13.371" v="172"/>
          <ac:spMkLst>
            <pc:docMk/>
            <pc:sldMk cId="3565539978" sldId="324"/>
            <ac:spMk id="5" creationId="{7711F2B5-2B66-390F-4209-31630F054307}"/>
          </ac:spMkLst>
        </pc:spChg>
        <pc:picChg chg="add mod ord">
          <ac:chgData name="Fry, Nicholas" userId="S::nf20@ic.ac.uk::fae0cb5e-88af-48c5-b8f1-b4349b1d959b" providerId="AD" clId="Web-{A3CC5183-9786-50DE-C428-52482E9023A9}" dt="2026-06-27T18:16:17.027" v="173" actId="14100"/>
          <ac:picMkLst>
            <pc:docMk/>
            <pc:sldMk cId="3565539978" sldId="324"/>
            <ac:picMk id="7" creationId="{35071052-4EE1-45C6-35B0-CF374D09BB16}"/>
          </ac:picMkLst>
        </pc:picChg>
      </pc:sldChg>
      <pc:sldChg chg="modSp">
        <pc:chgData name="Fry, Nicholas" userId="S::nf20@ic.ac.uk::fae0cb5e-88af-48c5-b8f1-b4349b1d959b" providerId="AD" clId="Web-{A3CC5183-9786-50DE-C428-52482E9023A9}" dt="2026-06-27T17:28:38.047" v="43"/>
        <pc:sldMkLst>
          <pc:docMk/>
          <pc:sldMk cId="2390169648" sldId="325"/>
        </pc:sldMkLst>
        <pc:picChg chg="mod modCrop">
          <ac:chgData name="Fry, Nicholas" userId="S::nf20@ic.ac.uk::fae0cb5e-88af-48c5-b8f1-b4349b1d959b" providerId="AD" clId="Web-{A3CC5183-9786-50DE-C428-52482E9023A9}" dt="2026-06-27T17:28:38.047" v="43"/>
          <ac:picMkLst>
            <pc:docMk/>
            <pc:sldMk cId="2390169648" sldId="325"/>
            <ac:picMk id="9" creationId="{DE8ABA1C-E75B-7724-2077-95EA44010FCB}"/>
          </ac:picMkLst>
        </pc:picChg>
      </pc:sldChg>
      <pc:sldChg chg="addSp delSp">
        <pc:chgData name="Fry, Nicholas" userId="S::nf20@ic.ac.uk::fae0cb5e-88af-48c5-b8f1-b4349b1d959b" providerId="AD" clId="Web-{A3CC5183-9786-50DE-C428-52482E9023A9}" dt="2026-06-27T18:01:29.904" v="98"/>
        <pc:sldMkLst>
          <pc:docMk/>
          <pc:sldMk cId="624239323" sldId="326"/>
        </pc:sldMkLst>
      </pc:sldChg>
      <pc:sldChg chg="addSp delSp modSp del mod modShow">
        <pc:chgData name="Fry, Nicholas" userId="S::nf20@ic.ac.uk::fae0cb5e-88af-48c5-b8f1-b4349b1d959b" providerId="AD" clId="Web-{A3CC5183-9786-50DE-C428-52482E9023A9}" dt="2026-06-27T18:10:38.080" v="146"/>
        <pc:sldMkLst>
          <pc:docMk/>
          <pc:sldMk cId="357957075" sldId="331"/>
        </pc:sldMkLst>
      </pc:sldChg>
      <pc:sldChg chg="addSp delSp modSp">
        <pc:chgData name="Fry, Nicholas" userId="S::nf20@ic.ac.uk::fae0cb5e-88af-48c5-b8f1-b4349b1d959b" providerId="AD" clId="Web-{A3CC5183-9786-50DE-C428-52482E9023A9}" dt="2026-06-27T18:22:22.699" v="302" actId="1076"/>
        <pc:sldMkLst>
          <pc:docMk/>
          <pc:sldMk cId="1858563922" sldId="350"/>
        </pc:sldMkLst>
        <pc:spChg chg="add mod">
          <ac:chgData name="Fry, Nicholas" userId="S::nf20@ic.ac.uk::fae0cb5e-88af-48c5-b8f1-b4349b1d959b" providerId="AD" clId="Web-{A3CC5183-9786-50DE-C428-52482E9023A9}" dt="2026-06-27T18:19:02.037" v="236" actId="1076"/>
          <ac:spMkLst>
            <pc:docMk/>
            <pc:sldMk cId="1858563922" sldId="350"/>
            <ac:spMk id="6" creationId="{D678F6FB-EDEA-1A77-1F1C-015B3C54BAC0}"/>
          </ac:spMkLst>
        </pc:spChg>
        <pc:spChg chg="add mod">
          <ac:chgData name="Fry, Nicholas" userId="S::nf20@ic.ac.uk::fae0cb5e-88af-48c5-b8f1-b4349b1d959b" providerId="AD" clId="Web-{A3CC5183-9786-50DE-C428-52482E9023A9}" dt="2026-06-27T18:22:22.699" v="302" actId="1076"/>
          <ac:spMkLst>
            <pc:docMk/>
            <pc:sldMk cId="1858563922" sldId="350"/>
            <ac:spMk id="8" creationId="{75CC4B88-535B-AE21-7F57-362EBA2B2DA2}"/>
          </ac:spMkLst>
        </pc:spChg>
        <pc:spChg chg="add mod">
          <ac:chgData name="Fry, Nicholas" userId="S::nf20@ic.ac.uk::fae0cb5e-88af-48c5-b8f1-b4349b1d959b" providerId="AD" clId="Web-{A3CC5183-9786-50DE-C428-52482E9023A9}" dt="2026-06-27T18:20:41.946" v="273" actId="1076"/>
          <ac:spMkLst>
            <pc:docMk/>
            <pc:sldMk cId="1858563922" sldId="350"/>
            <ac:spMk id="9" creationId="{FB44238D-26BF-0987-6467-FD35BED1CC42}"/>
          </ac:spMkLst>
        </pc:spChg>
        <pc:spChg chg="add mod">
          <ac:chgData name="Fry, Nicholas" userId="S::nf20@ic.ac.uk::fae0cb5e-88af-48c5-b8f1-b4349b1d959b" providerId="AD" clId="Web-{A3CC5183-9786-50DE-C428-52482E9023A9}" dt="2026-06-27T18:20:30.180" v="271" actId="1076"/>
          <ac:spMkLst>
            <pc:docMk/>
            <pc:sldMk cId="1858563922" sldId="350"/>
            <ac:spMk id="10" creationId="{0E1B6BFD-A363-53D4-45E7-7F4650274A17}"/>
          </ac:spMkLst>
        </pc:spChg>
        <pc:spChg chg="add mod">
          <ac:chgData name="Fry, Nicholas" userId="S::nf20@ic.ac.uk::fae0cb5e-88af-48c5-b8f1-b4349b1d959b" providerId="AD" clId="Web-{A3CC5183-9786-50DE-C428-52482E9023A9}" dt="2026-06-27T18:20:52.274" v="276" actId="1076"/>
          <ac:spMkLst>
            <pc:docMk/>
            <pc:sldMk cId="1858563922" sldId="350"/>
            <ac:spMk id="11" creationId="{171C898D-026B-83C6-4B90-C820D445A705}"/>
          </ac:spMkLst>
        </pc:spChg>
        <pc:spChg chg="add mod">
          <ac:chgData name="Fry, Nicholas" userId="S::nf20@ic.ac.uk::fae0cb5e-88af-48c5-b8f1-b4349b1d959b" providerId="AD" clId="Web-{A3CC5183-9786-50DE-C428-52482E9023A9}" dt="2026-06-27T18:21:01.447" v="281" actId="1076"/>
          <ac:spMkLst>
            <pc:docMk/>
            <pc:sldMk cId="1858563922" sldId="350"/>
            <ac:spMk id="12" creationId="{0E0DA28B-516A-A96A-15A5-D5FEFC34FA83}"/>
          </ac:spMkLst>
        </pc:spChg>
        <pc:spChg chg="add mod">
          <ac:chgData name="Fry, Nicholas" userId="S::nf20@ic.ac.uk::fae0cb5e-88af-48c5-b8f1-b4349b1d959b" providerId="AD" clId="Web-{A3CC5183-9786-50DE-C428-52482E9023A9}" dt="2026-06-27T18:21:16.447" v="286" actId="1076"/>
          <ac:spMkLst>
            <pc:docMk/>
            <pc:sldMk cId="1858563922" sldId="350"/>
            <ac:spMk id="13" creationId="{C84ADE58-098B-A45F-D581-B8F3F416D25B}"/>
          </ac:spMkLst>
        </pc:spChg>
        <pc:spChg chg="add mod">
          <ac:chgData name="Fry, Nicholas" userId="S::nf20@ic.ac.uk::fae0cb5e-88af-48c5-b8f1-b4349b1d959b" providerId="AD" clId="Web-{A3CC5183-9786-50DE-C428-52482E9023A9}" dt="2026-06-27T18:21:40.370" v="292" actId="1076"/>
          <ac:spMkLst>
            <pc:docMk/>
            <pc:sldMk cId="1858563922" sldId="350"/>
            <ac:spMk id="14" creationId="{E7C4774E-6FA6-69C3-3D5E-7F7319FD07D2}"/>
          </ac:spMkLst>
        </pc:spChg>
        <pc:spChg chg="add mod">
          <ac:chgData name="Fry, Nicholas" userId="S::nf20@ic.ac.uk::fae0cb5e-88af-48c5-b8f1-b4349b1d959b" providerId="AD" clId="Web-{A3CC5183-9786-50DE-C428-52482E9023A9}" dt="2026-06-27T18:22:10.511" v="298" actId="20577"/>
          <ac:spMkLst>
            <pc:docMk/>
            <pc:sldMk cId="1858563922" sldId="350"/>
            <ac:spMk id="15" creationId="{D098D46C-174C-5AB0-245C-EF4AF82BC200}"/>
          </ac:spMkLst>
        </pc:spChg>
        <pc:spChg chg="add mod">
          <ac:chgData name="Fry, Nicholas" userId="S::nf20@ic.ac.uk::fae0cb5e-88af-48c5-b8f1-b4349b1d959b" providerId="AD" clId="Web-{A3CC5183-9786-50DE-C428-52482E9023A9}" dt="2026-06-27T18:22:17.464" v="301" actId="20577"/>
          <ac:spMkLst>
            <pc:docMk/>
            <pc:sldMk cId="1858563922" sldId="350"/>
            <ac:spMk id="16" creationId="{DBB6CC2E-C2B6-F159-F90E-ECA9C66A76A6}"/>
          </ac:spMkLst>
        </pc:spChg>
        <pc:picChg chg="add mod modCrop">
          <ac:chgData name="Fry, Nicholas" userId="S::nf20@ic.ac.uk::fae0cb5e-88af-48c5-b8f1-b4349b1d959b" providerId="AD" clId="Web-{A3CC5183-9786-50DE-C428-52482E9023A9}" dt="2026-06-27T18:22:02.480" v="295"/>
          <ac:picMkLst>
            <pc:docMk/>
            <pc:sldMk cId="1858563922" sldId="350"/>
            <ac:picMk id="4" creationId="{7F6142EB-9332-D328-403D-83E0BF39A2A5}"/>
          </ac:picMkLst>
        </pc:picChg>
      </pc:sldChg>
      <pc:sldChg chg="modSp">
        <pc:chgData name="Fry, Nicholas" userId="S::nf20@ic.ac.uk::fae0cb5e-88af-48c5-b8f1-b4349b1d959b" providerId="AD" clId="Web-{A3CC5183-9786-50DE-C428-52482E9023A9}" dt="2026-06-27T17:23:07.130" v="14" actId="1076"/>
        <pc:sldMkLst>
          <pc:docMk/>
          <pc:sldMk cId="2978028117" sldId="356"/>
        </pc:sldMkLst>
        <pc:picChg chg="mod">
          <ac:chgData name="Fry, Nicholas" userId="S::nf20@ic.ac.uk::fae0cb5e-88af-48c5-b8f1-b4349b1d959b" providerId="AD" clId="Web-{A3CC5183-9786-50DE-C428-52482E9023A9}" dt="2026-06-27T17:23:07.130" v="14" actId="1076"/>
          <ac:picMkLst>
            <pc:docMk/>
            <pc:sldMk cId="2978028117" sldId="356"/>
            <ac:picMk id="3" creationId="{2977B59B-6261-6B20-8708-98F2414A8598}"/>
          </ac:picMkLst>
        </pc:picChg>
      </pc:sldChg>
      <pc:sldChg chg="modSp">
        <pc:chgData name="Fry, Nicholas" userId="S::nf20@ic.ac.uk::fae0cb5e-88af-48c5-b8f1-b4349b1d959b" providerId="AD" clId="Web-{A3CC5183-9786-50DE-C428-52482E9023A9}" dt="2026-06-27T17:28:07.015" v="41" actId="1076"/>
        <pc:sldMkLst>
          <pc:docMk/>
          <pc:sldMk cId="1377775557" sldId="358"/>
        </pc:sldMkLst>
        <pc:spChg chg="mod">
          <ac:chgData name="Fry, Nicholas" userId="S::nf20@ic.ac.uk::fae0cb5e-88af-48c5-b8f1-b4349b1d959b" providerId="AD" clId="Web-{A3CC5183-9786-50DE-C428-52482E9023A9}" dt="2026-06-27T17:28:07.015" v="41" actId="1076"/>
          <ac:spMkLst>
            <pc:docMk/>
            <pc:sldMk cId="1377775557" sldId="358"/>
            <ac:spMk id="9" creationId="{47B5EBB5-1D9B-12CB-BB07-7B2C5E32EA02}"/>
          </ac:spMkLst>
        </pc:spChg>
      </pc:sldChg>
      <pc:sldChg chg="addSp delSp modSp new">
        <pc:chgData name="Fry, Nicholas" userId="S::nf20@ic.ac.uk::fae0cb5e-88af-48c5-b8f1-b4349b1d959b" providerId="AD" clId="Web-{A3CC5183-9786-50DE-C428-52482E9023A9}" dt="2026-06-27T18:08:14.795" v="144"/>
        <pc:sldMkLst>
          <pc:docMk/>
          <pc:sldMk cId="3445388300" sldId="359"/>
        </pc:sldMkLst>
        <pc:spChg chg="add mod">
          <ac:chgData name="Fry, Nicholas" userId="S::nf20@ic.ac.uk::fae0cb5e-88af-48c5-b8f1-b4349b1d959b" providerId="AD" clId="Web-{A3CC5183-9786-50DE-C428-52482E9023A9}" dt="2026-06-27T18:01:04.591" v="91" actId="1076"/>
          <ac:spMkLst>
            <pc:docMk/>
            <pc:sldMk cId="3445388300" sldId="359"/>
            <ac:spMk id="8" creationId="{25970378-E738-B812-B35E-67968518F4F6}"/>
          </ac:spMkLst>
        </pc:spChg>
        <pc:spChg chg="add">
          <ac:chgData name="Fry, Nicholas" userId="S::nf20@ic.ac.uk::fae0cb5e-88af-48c5-b8f1-b4349b1d959b" providerId="AD" clId="Web-{A3CC5183-9786-50DE-C428-52482E9023A9}" dt="2026-06-27T18:06:05.682" v="136"/>
          <ac:spMkLst>
            <pc:docMk/>
            <pc:sldMk cId="3445388300" sldId="359"/>
            <ac:spMk id="10" creationId="{7399FE01-84DB-3EE6-22EA-76E5DA735CD1}"/>
          </ac:spMkLst>
        </pc:spChg>
        <pc:spChg chg="add">
          <ac:chgData name="Fry, Nicholas" userId="S::nf20@ic.ac.uk::fae0cb5e-88af-48c5-b8f1-b4349b1d959b" providerId="AD" clId="Web-{A3CC5183-9786-50DE-C428-52482E9023A9}" dt="2026-06-27T18:08:14.795" v="144"/>
          <ac:spMkLst>
            <pc:docMk/>
            <pc:sldMk cId="3445388300" sldId="359"/>
            <ac:spMk id="12" creationId="{032B2415-E081-06CD-6F0C-0C51897A0FF7}"/>
          </ac:spMkLst>
        </pc:spChg>
        <pc:picChg chg="add mod modCrop">
          <ac:chgData name="Fry, Nicholas" userId="S::nf20@ic.ac.uk::fae0cb5e-88af-48c5-b8f1-b4349b1d959b" providerId="AD" clId="Web-{A3CC5183-9786-50DE-C428-52482E9023A9}" dt="2026-06-27T17:58:50.461" v="78"/>
          <ac:picMkLst>
            <pc:docMk/>
            <pc:sldMk cId="3445388300" sldId="359"/>
            <ac:picMk id="5" creationId="{6EC8AF8F-75B5-E12B-0EFF-BC94B112D311}"/>
          </ac:picMkLst>
        </pc:picChg>
        <pc:picChg chg="add mod modCrop">
          <ac:chgData name="Fry, Nicholas" userId="S::nf20@ic.ac.uk::fae0cb5e-88af-48c5-b8f1-b4349b1d959b" providerId="AD" clId="Web-{A3CC5183-9786-50DE-C428-52482E9023A9}" dt="2026-06-27T17:59:25.072" v="85"/>
          <ac:picMkLst>
            <pc:docMk/>
            <pc:sldMk cId="3445388300" sldId="359"/>
            <ac:picMk id="6" creationId="{53825D80-5F82-8FD1-CF98-B67A6A6401EB}"/>
          </ac:picMkLst>
        </pc:picChg>
      </pc:sldChg>
      <pc:sldChg chg="addSp delSp modSp new">
        <pc:chgData name="Fry, Nicholas" userId="S::nf20@ic.ac.uk::fae0cb5e-88af-48c5-b8f1-b4349b1d959b" providerId="AD" clId="Web-{A3CC5183-9786-50DE-C428-52482E9023A9}" dt="2026-06-27T18:01:12.075" v="93"/>
        <pc:sldMkLst>
          <pc:docMk/>
          <pc:sldMk cId="1779904898" sldId="360"/>
        </pc:sldMkLst>
        <pc:picChg chg="add mod">
          <ac:chgData name="Fry, Nicholas" userId="S::nf20@ic.ac.uk::fae0cb5e-88af-48c5-b8f1-b4349b1d959b" providerId="AD" clId="Web-{A3CC5183-9786-50DE-C428-52482E9023A9}" dt="2026-06-27T17:58:09.382" v="76" actId="1076"/>
          <ac:picMkLst>
            <pc:docMk/>
            <pc:sldMk cId="1779904898" sldId="360"/>
            <ac:picMk id="6" creationId="{F66F0382-60F5-9806-7CB2-DC27D1EF16E7}"/>
          </ac:picMkLst>
        </pc:picChg>
      </pc:sldChg>
      <pc:sldChg chg="addSp delSp modSp new">
        <pc:chgData name="Fry, Nicholas" userId="S::nf20@ic.ac.uk::fae0cb5e-88af-48c5-b8f1-b4349b1d959b" providerId="AD" clId="Web-{A3CC5183-9786-50DE-C428-52482E9023A9}" dt="2026-06-27T18:08:05.763" v="143" actId="20577"/>
        <pc:sldMkLst>
          <pc:docMk/>
          <pc:sldMk cId="1543693531" sldId="361"/>
        </pc:sldMkLst>
      </pc:sldChg>
      <pc:sldChg chg="addSp delSp modSp add replId">
        <pc:chgData name="Fry, Nicholas" userId="S::nf20@ic.ac.uk::fae0cb5e-88af-48c5-b8f1-b4349b1d959b" providerId="AD" clId="Web-{A3CC5183-9786-50DE-C428-52482E9023A9}" dt="2026-06-28T09:54:32.453" v="321"/>
        <pc:sldMkLst>
          <pc:docMk/>
          <pc:sldMk cId="1377220086" sldId="362"/>
        </pc:sldMkLst>
      </pc:sldChg>
      <pc:sldChg chg="delSp">
        <pc:chgData name="Fry, Nicholas" userId="S::nf20@ic.ac.uk::fae0cb5e-88af-48c5-b8f1-b4349b1d959b" providerId="AD" clId="Web-{A3CC5183-9786-50DE-C428-52482E9023A9}" dt="2026-06-28T19:57:22.407" v="330"/>
        <pc:sldMkLst>
          <pc:docMk/>
          <pc:sldMk cId="3572766260" sldId="368"/>
        </pc:sldMkLst>
      </pc:sldChg>
    </pc:docChg>
  </pc:docChgLst>
  <pc:docChgLst>
    <pc:chgData name="Fry, Nicholas" userId="fae0cb5e-88af-48c5-b8f1-b4349b1d959b" providerId="ADAL" clId="{407B8B57-5F38-47C7-8479-B8077E6E7743}"/>
    <pc:docChg chg="undo custSel addSld delSld modSld sldOrd">
      <pc:chgData name="Fry, Nicholas" userId="fae0cb5e-88af-48c5-b8f1-b4349b1d959b" providerId="ADAL" clId="{407B8B57-5F38-47C7-8479-B8077E6E7743}" dt="2026-06-28T14:23:18.308" v="6023" actId="122"/>
      <pc:docMkLst>
        <pc:docMk/>
      </pc:docMkLst>
      <pc:sldChg chg="modSp mod">
        <pc:chgData name="Fry, Nicholas" userId="fae0cb5e-88af-48c5-b8f1-b4349b1d959b" providerId="ADAL" clId="{407B8B57-5F38-47C7-8479-B8077E6E7743}" dt="2026-06-28T11:37:38.915" v="5424" actId="115"/>
        <pc:sldMkLst>
          <pc:docMk/>
          <pc:sldMk cId="0" sldId="256"/>
        </pc:sldMkLst>
        <pc:spChg chg="mod">
          <ac:chgData name="Fry, Nicholas" userId="fae0cb5e-88af-48c5-b8f1-b4349b1d959b" providerId="ADAL" clId="{407B8B57-5F38-47C7-8479-B8077E6E7743}" dt="2026-06-21T18:06:04.257" v="4" actId="1076"/>
          <ac:spMkLst>
            <pc:docMk/>
            <pc:sldMk cId="0" sldId="256"/>
            <ac:spMk id="55" creationId="{00000000-0000-0000-0000-000000000000}"/>
          </ac:spMkLst>
        </pc:spChg>
        <pc:spChg chg="mod">
          <ac:chgData name="Fry, Nicholas" userId="fae0cb5e-88af-48c5-b8f1-b4349b1d959b" providerId="ADAL" clId="{407B8B57-5F38-47C7-8479-B8077E6E7743}" dt="2026-06-28T11:37:38.915" v="5424" actId="115"/>
          <ac:spMkLst>
            <pc:docMk/>
            <pc:sldMk cId="0" sldId="256"/>
            <ac:spMk id="56" creationId="{00000000-0000-0000-0000-000000000000}"/>
          </ac:spMkLst>
        </pc:spChg>
        <pc:spChg chg="mod">
          <ac:chgData name="Fry, Nicholas" userId="fae0cb5e-88af-48c5-b8f1-b4349b1d959b" providerId="ADAL" clId="{407B8B57-5F38-47C7-8479-B8077E6E7743}" dt="2026-06-21T18:06:19.698" v="6" actId="2711"/>
          <ac:spMkLst>
            <pc:docMk/>
            <pc:sldMk cId="0" sldId="256"/>
            <ac:spMk id="58" creationId="{00000000-0000-0000-0000-000000000000}"/>
          </ac:spMkLst>
        </pc:spChg>
      </pc:sldChg>
      <pc:sldChg chg="addSp delSp modSp mod delAnim modAnim">
        <pc:chgData name="Fry, Nicholas" userId="fae0cb5e-88af-48c5-b8f1-b4349b1d959b" providerId="ADAL" clId="{407B8B57-5F38-47C7-8479-B8077E6E7743}" dt="2026-06-25T08:52:31.407" v="3415" actId="478"/>
        <pc:sldMkLst>
          <pc:docMk/>
          <pc:sldMk cId="0" sldId="257"/>
        </pc:sldMkLst>
        <pc:spChg chg="mod">
          <ac:chgData name="Fry, Nicholas" userId="fae0cb5e-88af-48c5-b8f1-b4349b1d959b" providerId="ADAL" clId="{407B8B57-5F38-47C7-8479-B8077E6E7743}" dt="2026-06-25T08:51:56.804" v="3401" actId="21"/>
          <ac:spMkLst>
            <pc:docMk/>
            <pc:sldMk cId="0" sldId="257"/>
            <ac:spMk id="63" creationId="{00000000-0000-0000-0000-000000000000}"/>
          </ac:spMkLst>
        </pc:spChg>
        <pc:spChg chg="mod">
          <ac:chgData name="Fry, Nicholas" userId="fae0cb5e-88af-48c5-b8f1-b4349b1d959b" providerId="ADAL" clId="{407B8B57-5F38-47C7-8479-B8077E6E7743}" dt="2026-06-22T22:10:54.780" v="156" actId="207"/>
          <ac:spMkLst>
            <pc:docMk/>
            <pc:sldMk cId="0" sldId="257"/>
            <ac:spMk id="64" creationId="{00000000-0000-0000-0000-000000000000}"/>
          </ac:spMkLst>
        </pc:spChg>
      </pc:sldChg>
      <pc:sldChg chg="addSp delSp modSp mod ord delAnim modAnim">
        <pc:chgData name="Fry, Nicholas" userId="fae0cb5e-88af-48c5-b8f1-b4349b1d959b" providerId="ADAL" clId="{407B8B57-5F38-47C7-8479-B8077E6E7743}" dt="2026-06-21T18:10:32.684" v="55" actId="21"/>
        <pc:sldMkLst>
          <pc:docMk/>
          <pc:sldMk cId="0" sldId="261"/>
        </pc:sldMkLst>
        <pc:spChg chg="add del">
          <ac:chgData name="Fry, Nicholas" userId="fae0cb5e-88af-48c5-b8f1-b4349b1d959b" providerId="ADAL" clId="{407B8B57-5F38-47C7-8479-B8077E6E7743}" dt="2026-06-21T18:10:32.684" v="55" actId="21"/>
          <ac:spMkLst>
            <pc:docMk/>
            <pc:sldMk cId="0" sldId="261"/>
            <ac:spMk id="9" creationId="{729BABF1-1381-9722-BD82-7FFA35DF0A0C}"/>
          </ac:spMkLst>
        </pc:spChg>
        <pc:spChg chg="mod">
          <ac:chgData name="Fry, Nicholas" userId="fae0cb5e-88af-48c5-b8f1-b4349b1d959b" providerId="ADAL" clId="{407B8B57-5F38-47C7-8479-B8077E6E7743}" dt="2026-06-21T18:08:54.597" v="48" actId="2711"/>
          <ac:spMkLst>
            <pc:docMk/>
            <pc:sldMk cId="0" sldId="261"/>
            <ac:spMk id="85" creationId="{00000000-0000-0000-0000-000000000000}"/>
          </ac:spMkLst>
        </pc:spChg>
        <pc:spChg chg="mod">
          <ac:chgData name="Fry, Nicholas" userId="fae0cb5e-88af-48c5-b8f1-b4349b1d959b" providerId="ADAL" clId="{407B8B57-5F38-47C7-8479-B8077E6E7743}" dt="2026-06-21T18:09:00.980" v="49" actId="2711"/>
          <ac:spMkLst>
            <pc:docMk/>
            <pc:sldMk cId="0" sldId="261"/>
            <ac:spMk id="86" creationId="{00000000-0000-0000-0000-000000000000}"/>
          </ac:spMkLst>
        </pc:spChg>
      </pc:sldChg>
      <pc:sldChg chg="delSp modSp mod delAnim modAnim">
        <pc:chgData name="Fry, Nicholas" userId="fae0cb5e-88af-48c5-b8f1-b4349b1d959b" providerId="ADAL" clId="{407B8B57-5F38-47C7-8479-B8077E6E7743}" dt="2026-06-22T22:10:43.930" v="155" actId="207"/>
        <pc:sldMkLst>
          <pc:docMk/>
          <pc:sldMk cId="0" sldId="262"/>
        </pc:sldMkLst>
        <pc:spChg chg="mod">
          <ac:chgData name="Fry, Nicholas" userId="fae0cb5e-88af-48c5-b8f1-b4349b1d959b" providerId="ADAL" clId="{407B8B57-5F38-47C7-8479-B8077E6E7743}" dt="2026-06-22T22:10:43.930" v="155" actId="207"/>
          <ac:spMkLst>
            <pc:docMk/>
            <pc:sldMk cId="0" sldId="262"/>
            <ac:spMk id="91" creationId="{00000000-0000-0000-0000-000000000000}"/>
          </ac:spMkLst>
        </pc:spChg>
      </pc:sldChg>
      <pc:sldChg chg="add del">
        <pc:chgData name="Fry, Nicholas" userId="fae0cb5e-88af-48c5-b8f1-b4349b1d959b" providerId="ADAL" clId="{407B8B57-5F38-47C7-8479-B8077E6E7743}" dt="2026-06-26T13:12:38.921" v="5314" actId="2696"/>
        <pc:sldMkLst>
          <pc:docMk/>
          <pc:sldMk cId="0" sldId="264"/>
        </pc:sldMkLst>
      </pc:sldChg>
      <pc:sldChg chg="delSp modSp mod ord setBg">
        <pc:chgData name="Fry, Nicholas" userId="fae0cb5e-88af-48c5-b8f1-b4349b1d959b" providerId="ADAL" clId="{407B8B57-5F38-47C7-8479-B8077E6E7743}" dt="2026-06-23T00:23:55.444" v="1137"/>
        <pc:sldMkLst>
          <pc:docMk/>
          <pc:sldMk cId="0" sldId="268"/>
        </pc:sldMkLst>
        <pc:spChg chg="mod">
          <ac:chgData name="Fry, Nicholas" userId="fae0cb5e-88af-48c5-b8f1-b4349b1d959b" providerId="ADAL" clId="{407B8B57-5F38-47C7-8479-B8077E6E7743}" dt="2026-06-22T23:04:22.325" v="976" actId="14861"/>
          <ac:spMkLst>
            <pc:docMk/>
            <pc:sldMk cId="0" sldId="268"/>
            <ac:spMk id="125" creationId="{00000000-0000-0000-0000-000000000000}"/>
          </ac:spMkLst>
        </pc:spChg>
      </pc:sldChg>
      <pc:sldChg chg="addSp delSp modSp mod delAnim modAnim">
        <pc:chgData name="Fry, Nicholas" userId="fae0cb5e-88af-48c5-b8f1-b4349b1d959b" providerId="ADAL" clId="{407B8B57-5F38-47C7-8479-B8077E6E7743}" dt="2026-06-22T22:01:56.606" v="96"/>
        <pc:sldMkLst>
          <pc:docMk/>
          <pc:sldMk cId="2372516036" sldId="274"/>
        </pc:sldMkLst>
        <pc:picChg chg="add mod">
          <ac:chgData name="Fry, Nicholas" userId="fae0cb5e-88af-48c5-b8f1-b4349b1d959b" providerId="ADAL" clId="{407B8B57-5F38-47C7-8479-B8077E6E7743}" dt="2026-06-22T22:01:56.606" v="96"/>
          <ac:picMkLst>
            <pc:docMk/>
            <pc:sldMk cId="2372516036" sldId="274"/>
            <ac:picMk id="2" creationId="{4FF50598-6C33-44D0-9773-C589859C847E}"/>
          </ac:picMkLst>
        </pc:picChg>
      </pc:sldChg>
      <pc:sldChg chg="addSp delSp modSp mod ord addAnim delAnim">
        <pc:chgData name="Fry, Nicholas" userId="fae0cb5e-88af-48c5-b8f1-b4349b1d959b" providerId="ADAL" clId="{407B8B57-5F38-47C7-8479-B8077E6E7743}" dt="2026-06-25T15:16:40.510" v="5099" actId="113"/>
        <pc:sldMkLst>
          <pc:docMk/>
          <pc:sldMk cId="2857026166" sldId="275"/>
        </pc:sldMkLst>
        <pc:spChg chg="add del mod">
          <ac:chgData name="Fry, Nicholas" userId="fae0cb5e-88af-48c5-b8f1-b4349b1d959b" providerId="ADAL" clId="{407B8B57-5F38-47C7-8479-B8077E6E7743}" dt="2026-06-25T08:55:54.787" v="3445" actId="21"/>
          <ac:spMkLst>
            <pc:docMk/>
            <pc:sldMk cId="2857026166" sldId="275"/>
            <ac:spMk id="3" creationId="{5A584037-98F0-D51E-697E-0B269AA73861}"/>
          </ac:spMkLst>
        </pc:spChg>
        <pc:spChg chg="add del mod">
          <ac:chgData name="Fry, Nicholas" userId="fae0cb5e-88af-48c5-b8f1-b4349b1d959b" providerId="ADAL" clId="{407B8B57-5F38-47C7-8479-B8077E6E7743}" dt="2026-06-25T15:16:40.510" v="5099" actId="113"/>
          <ac:spMkLst>
            <pc:docMk/>
            <pc:sldMk cId="2857026166" sldId="275"/>
            <ac:spMk id="5" creationId="{043892F1-039D-8664-2669-E24CFC251D92}"/>
          </ac:spMkLst>
        </pc:spChg>
        <pc:spChg chg="mod">
          <ac:chgData name="Fry, Nicholas" userId="fae0cb5e-88af-48c5-b8f1-b4349b1d959b" providerId="ADAL" clId="{407B8B57-5F38-47C7-8479-B8077E6E7743}" dt="2026-06-22T22:16:12.563" v="237" actId="1037"/>
          <ac:spMkLst>
            <pc:docMk/>
            <pc:sldMk cId="2857026166" sldId="275"/>
            <ac:spMk id="153" creationId="{F0602B63-4342-432C-43A8-EE766EDDA6A7}"/>
          </ac:spMkLst>
        </pc:spChg>
      </pc:sldChg>
      <pc:sldChg chg="addSp delSp modSp mod modAnim">
        <pc:chgData name="Fry, Nicholas" userId="fae0cb5e-88af-48c5-b8f1-b4349b1d959b" providerId="ADAL" clId="{407B8B57-5F38-47C7-8479-B8077E6E7743}" dt="2026-06-22T22:10:36.651" v="153" actId="207"/>
        <pc:sldMkLst>
          <pc:docMk/>
          <pc:sldMk cId="1300973484" sldId="276"/>
        </pc:sldMkLst>
        <pc:spChg chg="add mod">
          <ac:chgData name="Fry, Nicholas" userId="fae0cb5e-88af-48c5-b8f1-b4349b1d959b" providerId="ADAL" clId="{407B8B57-5F38-47C7-8479-B8077E6E7743}" dt="2026-06-22T22:10:36.651" v="153" actId="207"/>
          <ac:spMkLst>
            <pc:docMk/>
            <pc:sldMk cId="1300973484" sldId="276"/>
            <ac:spMk id="2" creationId="{9810F514-EE91-8BB1-9541-89005312500D}"/>
          </ac:spMkLst>
        </pc:spChg>
      </pc:sldChg>
      <pc:sldChg chg="addSp delSp modSp new mod ord modAnim">
        <pc:chgData name="Fry, Nicholas" userId="fae0cb5e-88af-48c5-b8f1-b4349b1d959b" providerId="ADAL" clId="{407B8B57-5F38-47C7-8479-B8077E6E7743}" dt="2026-06-24T14:00:46.114" v="1707" actId="1037"/>
        <pc:sldMkLst>
          <pc:docMk/>
          <pc:sldMk cId="4014597223" sldId="277"/>
        </pc:sldMkLst>
      </pc:sldChg>
      <pc:sldChg chg="addSp delSp modSp new mod modAnim">
        <pc:chgData name="Fry, Nicholas" userId="fae0cb5e-88af-48c5-b8f1-b4349b1d959b" providerId="ADAL" clId="{407B8B57-5F38-47C7-8479-B8077E6E7743}" dt="2026-06-24T13:53:07.278" v="1460" actId="207"/>
        <pc:sldMkLst>
          <pc:docMk/>
          <pc:sldMk cId="698986008" sldId="278"/>
        </pc:sldMkLst>
        <pc:spChg chg="mod">
          <ac:chgData name="Fry, Nicholas" userId="fae0cb5e-88af-48c5-b8f1-b4349b1d959b" providerId="ADAL" clId="{407B8B57-5F38-47C7-8479-B8077E6E7743}" dt="2026-06-24T13:53:07.278" v="1460" actId="207"/>
          <ac:spMkLst>
            <pc:docMk/>
            <pc:sldMk cId="698986008" sldId="278"/>
            <ac:spMk id="3" creationId="{7D874F85-0017-6637-7B4D-00E8AD505F5E}"/>
          </ac:spMkLst>
        </pc:spChg>
        <pc:picChg chg="add mod ord">
          <ac:chgData name="Fry, Nicholas" userId="fae0cb5e-88af-48c5-b8f1-b4349b1d959b" providerId="ADAL" clId="{407B8B57-5F38-47C7-8479-B8077E6E7743}" dt="2026-06-24T13:52:18.290" v="1458" actId="1076"/>
          <ac:picMkLst>
            <pc:docMk/>
            <pc:sldMk cId="698986008" sldId="278"/>
            <ac:picMk id="2" creationId="{B4E6D716-ED08-CE7F-4C24-D3BC86244A23}"/>
          </ac:picMkLst>
        </pc:picChg>
      </pc:sldChg>
      <pc:sldChg chg="addSp delSp modSp new mod ord modAnim">
        <pc:chgData name="Fry, Nicholas" userId="fae0cb5e-88af-48c5-b8f1-b4349b1d959b" providerId="ADAL" clId="{407B8B57-5F38-47C7-8479-B8077E6E7743}" dt="2026-06-21T18:08:11.758" v="34" actId="1076"/>
        <pc:sldMkLst>
          <pc:docMk/>
          <pc:sldMk cId="1864539411" sldId="279"/>
        </pc:sldMkLst>
        <pc:spChg chg="add mod">
          <ac:chgData name="Fry, Nicholas" userId="fae0cb5e-88af-48c5-b8f1-b4349b1d959b" providerId="ADAL" clId="{407B8B57-5F38-47C7-8479-B8077E6E7743}" dt="2026-06-21T18:08:11.758" v="34" actId="1076"/>
          <ac:spMkLst>
            <pc:docMk/>
            <pc:sldMk cId="1864539411" sldId="279"/>
            <ac:spMk id="4" creationId="{7B414281-73B0-8136-E749-41ED0C92CEA1}"/>
          </ac:spMkLst>
        </pc:spChg>
      </pc:sldChg>
      <pc:sldChg chg="addSp delSp modSp new mod modAnim">
        <pc:chgData name="Fry, Nicholas" userId="fae0cb5e-88af-48c5-b8f1-b4349b1d959b" providerId="ADAL" clId="{407B8B57-5F38-47C7-8479-B8077E6E7743}" dt="2026-06-22T22:10:40.932" v="154" actId="207"/>
        <pc:sldMkLst>
          <pc:docMk/>
          <pc:sldMk cId="656509477" sldId="282"/>
        </pc:sldMkLst>
        <pc:spChg chg="add mod">
          <ac:chgData name="Fry, Nicholas" userId="fae0cb5e-88af-48c5-b8f1-b4349b1d959b" providerId="ADAL" clId="{407B8B57-5F38-47C7-8479-B8077E6E7743}" dt="2026-06-22T22:10:40.932" v="154" actId="207"/>
          <ac:spMkLst>
            <pc:docMk/>
            <pc:sldMk cId="656509477" sldId="282"/>
            <ac:spMk id="4" creationId="{1589F5BA-AED3-C424-EAE2-C656F9DC3A14}"/>
          </ac:spMkLst>
        </pc:spChg>
      </pc:sldChg>
      <pc:sldChg chg="modSp add mod">
        <pc:chgData name="Fry, Nicholas" userId="fae0cb5e-88af-48c5-b8f1-b4349b1d959b" providerId="ADAL" clId="{407B8B57-5F38-47C7-8479-B8077E6E7743}" dt="2026-06-25T15:24:10.367" v="5189" actId="1076"/>
        <pc:sldMkLst>
          <pc:docMk/>
          <pc:sldMk cId="0" sldId="283"/>
        </pc:sldMkLst>
        <pc:spChg chg="mod">
          <ac:chgData name="Fry, Nicholas" userId="fae0cb5e-88af-48c5-b8f1-b4349b1d959b" providerId="ADAL" clId="{407B8B57-5F38-47C7-8479-B8077E6E7743}" dt="2026-06-25T15:24:10.367" v="5189" actId="1076"/>
          <ac:spMkLst>
            <pc:docMk/>
            <pc:sldMk cId="0" sldId="283"/>
            <ac:spMk id="147" creationId="{00000000-0000-0000-0000-000000000000}"/>
          </ac:spMkLst>
        </pc:spChg>
      </pc:sldChg>
      <pc:sldChg chg="addSp delSp modSp add mod ord delAnim modAnim">
        <pc:chgData name="Fry, Nicholas" userId="fae0cb5e-88af-48c5-b8f1-b4349b1d959b" providerId="ADAL" clId="{407B8B57-5F38-47C7-8479-B8077E6E7743}" dt="2026-06-26T17:43:20.212" v="5349"/>
        <pc:sldMkLst>
          <pc:docMk/>
          <pc:sldMk cId="2284525011" sldId="284"/>
        </pc:sldMkLst>
      </pc:sldChg>
      <pc:sldChg chg="addSp delSp modSp add mod ord">
        <pc:chgData name="Fry, Nicholas" userId="fae0cb5e-88af-48c5-b8f1-b4349b1d959b" providerId="ADAL" clId="{407B8B57-5F38-47C7-8479-B8077E6E7743}" dt="2026-06-24T13:28:29.032" v="1449" actId="1076"/>
        <pc:sldMkLst>
          <pc:docMk/>
          <pc:sldMk cId="0" sldId="285"/>
        </pc:sldMkLst>
        <pc:spChg chg="mod">
          <ac:chgData name="Fry, Nicholas" userId="fae0cb5e-88af-48c5-b8f1-b4349b1d959b" providerId="ADAL" clId="{407B8B57-5F38-47C7-8479-B8077E6E7743}" dt="2026-06-24T13:28:29.032" v="1449" actId="1076"/>
          <ac:spMkLst>
            <pc:docMk/>
            <pc:sldMk cId="0" sldId="285"/>
            <ac:spMk id="107" creationId="{00000000-0000-0000-0000-000000000000}"/>
          </ac:spMkLst>
        </pc:spChg>
      </pc:sldChg>
      <pc:sldChg chg="addSp delSp modSp new mod ord">
        <pc:chgData name="Fry, Nicholas" userId="fae0cb5e-88af-48c5-b8f1-b4349b1d959b" providerId="ADAL" clId="{407B8B57-5F38-47C7-8479-B8077E6E7743}" dt="2026-06-23T00:35:46.255" v="1233" actId="207"/>
        <pc:sldMkLst>
          <pc:docMk/>
          <pc:sldMk cId="1538733723" sldId="287"/>
        </pc:sldMkLst>
        <pc:spChg chg="mod">
          <ac:chgData name="Fry, Nicholas" userId="fae0cb5e-88af-48c5-b8f1-b4349b1d959b" providerId="ADAL" clId="{407B8B57-5F38-47C7-8479-B8077E6E7743}" dt="2026-06-22T22:03:15.982" v="105"/>
          <ac:spMkLst>
            <pc:docMk/>
            <pc:sldMk cId="1538733723" sldId="287"/>
            <ac:spMk id="6" creationId="{75AF01E3-B7EF-12E6-8648-5E9D4AC906D3}"/>
          </ac:spMkLst>
        </pc:spChg>
        <pc:spChg chg="mod">
          <ac:chgData name="Fry, Nicholas" userId="fae0cb5e-88af-48c5-b8f1-b4349b1d959b" providerId="ADAL" clId="{407B8B57-5F38-47C7-8479-B8077E6E7743}" dt="2026-06-22T22:03:15.982" v="105"/>
          <ac:spMkLst>
            <pc:docMk/>
            <pc:sldMk cId="1538733723" sldId="287"/>
            <ac:spMk id="7" creationId="{B3E451BD-7187-0E85-EBE8-FEC08A85F3DE}"/>
          </ac:spMkLst>
        </pc:spChg>
        <pc:spChg chg="add mod">
          <ac:chgData name="Fry, Nicholas" userId="fae0cb5e-88af-48c5-b8f1-b4349b1d959b" providerId="ADAL" clId="{407B8B57-5F38-47C7-8479-B8077E6E7743}" dt="2026-06-22T23:11:01.332" v="987" actId="1076"/>
          <ac:spMkLst>
            <pc:docMk/>
            <pc:sldMk cId="1538733723" sldId="287"/>
            <ac:spMk id="9" creationId="{0087AE70-86AB-125C-C5EF-F526B8B453E2}"/>
          </ac:spMkLst>
        </pc:spChg>
        <pc:spChg chg="add ord">
          <ac:chgData name="Fry, Nicholas" userId="fae0cb5e-88af-48c5-b8f1-b4349b1d959b" providerId="ADAL" clId="{407B8B57-5F38-47C7-8479-B8077E6E7743}" dt="2026-06-22T23:38:29.444" v="1076" actId="167"/>
          <ac:spMkLst>
            <pc:docMk/>
            <pc:sldMk cId="1538733723" sldId="287"/>
            <ac:spMk id="10" creationId="{58F092F5-F73B-FE9D-08A4-5B8A636338B5}"/>
          </ac:spMkLst>
        </pc:spChg>
        <pc:spChg chg="mod">
          <ac:chgData name="Fry, Nicholas" userId="fae0cb5e-88af-48c5-b8f1-b4349b1d959b" providerId="ADAL" clId="{407B8B57-5F38-47C7-8479-B8077E6E7743}" dt="2026-06-22T22:03:15.982" v="105"/>
          <ac:spMkLst>
            <pc:docMk/>
            <pc:sldMk cId="1538733723" sldId="287"/>
            <ac:spMk id="14" creationId="{1875CA9B-32E4-2760-AD35-804F13CD7486}"/>
          </ac:spMkLst>
        </pc:spChg>
        <pc:spChg chg="mod">
          <ac:chgData name="Fry, Nicholas" userId="fae0cb5e-88af-48c5-b8f1-b4349b1d959b" providerId="ADAL" clId="{407B8B57-5F38-47C7-8479-B8077E6E7743}" dt="2026-06-23T00:35:46.255" v="1233" actId="207"/>
          <ac:spMkLst>
            <pc:docMk/>
            <pc:sldMk cId="1538733723" sldId="287"/>
            <ac:spMk id="17" creationId="{AA570C0C-A979-7B55-78C1-DFAABDFA3CB6}"/>
          </ac:spMkLst>
        </pc:spChg>
        <pc:spChg chg="mod">
          <ac:chgData name="Fry, Nicholas" userId="fae0cb5e-88af-48c5-b8f1-b4349b1d959b" providerId="ADAL" clId="{407B8B57-5F38-47C7-8479-B8077E6E7743}" dt="2026-06-22T22:03:15.982" v="105"/>
          <ac:spMkLst>
            <pc:docMk/>
            <pc:sldMk cId="1538733723" sldId="287"/>
            <ac:spMk id="19" creationId="{E671BFA7-ED66-ED96-2A45-9EAC56F9E05F}"/>
          </ac:spMkLst>
        </pc:spChg>
        <pc:spChg chg="mod">
          <ac:chgData name="Fry, Nicholas" userId="fae0cb5e-88af-48c5-b8f1-b4349b1d959b" providerId="ADAL" clId="{407B8B57-5F38-47C7-8479-B8077E6E7743}" dt="2026-06-22T23:03:53.422" v="974" actId="2711"/>
          <ac:spMkLst>
            <pc:docMk/>
            <pc:sldMk cId="1538733723" sldId="287"/>
            <ac:spMk id="56" creationId="{11E067C7-04B7-91E1-5576-35440E0620AA}"/>
          </ac:spMkLst>
        </pc:spChg>
        <pc:cxnChg chg="mod">
          <ac:chgData name="Fry, Nicholas" userId="fae0cb5e-88af-48c5-b8f1-b4349b1d959b" providerId="ADAL" clId="{407B8B57-5F38-47C7-8479-B8077E6E7743}" dt="2026-06-22T23:38:22.435" v="1074" actId="478"/>
          <ac:cxnSpMkLst>
            <pc:docMk/>
            <pc:sldMk cId="1538733723" sldId="287"/>
            <ac:cxnSpMk id="58" creationId="{7F381F42-56A5-8981-BDC1-A4280B74053B}"/>
          </ac:cxnSpMkLst>
        </pc:cxnChg>
      </pc:sldChg>
      <pc:sldChg chg="addSp modSp add mod">
        <pc:chgData name="Fry, Nicholas" userId="fae0cb5e-88af-48c5-b8f1-b4349b1d959b" providerId="ADAL" clId="{407B8B57-5F38-47C7-8479-B8077E6E7743}" dt="2026-06-22T23:00:23.475" v="963" actId="1076"/>
        <pc:sldMkLst>
          <pc:docMk/>
          <pc:sldMk cId="3708117042" sldId="288"/>
        </pc:sldMkLst>
        <pc:spChg chg="add mod">
          <ac:chgData name="Fry, Nicholas" userId="fae0cb5e-88af-48c5-b8f1-b4349b1d959b" providerId="ADAL" clId="{407B8B57-5F38-47C7-8479-B8077E6E7743}" dt="2026-06-22T22:59:05.555" v="937" actId="1076"/>
          <ac:spMkLst>
            <pc:docMk/>
            <pc:sldMk cId="3708117042" sldId="288"/>
            <ac:spMk id="3" creationId="{6782173C-AEC2-613B-208E-F219E7822659}"/>
          </ac:spMkLst>
        </pc:spChg>
        <pc:spChg chg="add mod">
          <ac:chgData name="Fry, Nicholas" userId="fae0cb5e-88af-48c5-b8f1-b4349b1d959b" providerId="ADAL" clId="{407B8B57-5F38-47C7-8479-B8077E6E7743}" dt="2026-06-22T22:59:32.674" v="949" actId="6549"/>
          <ac:spMkLst>
            <pc:docMk/>
            <pc:sldMk cId="3708117042" sldId="288"/>
            <ac:spMk id="12" creationId="{135A2F4D-9E31-5C6D-1FA9-792EA6958A62}"/>
          </ac:spMkLst>
        </pc:spChg>
        <pc:spChg chg="add mod">
          <ac:chgData name="Fry, Nicholas" userId="fae0cb5e-88af-48c5-b8f1-b4349b1d959b" providerId="ADAL" clId="{407B8B57-5F38-47C7-8479-B8077E6E7743}" dt="2026-06-22T22:59:45.922" v="953" actId="20577"/>
          <ac:spMkLst>
            <pc:docMk/>
            <pc:sldMk cId="3708117042" sldId="288"/>
            <ac:spMk id="14" creationId="{14E0B6A0-F229-813D-8E59-655ACE8F79A5}"/>
          </ac:spMkLst>
        </pc:spChg>
        <pc:spChg chg="add mod">
          <ac:chgData name="Fry, Nicholas" userId="fae0cb5e-88af-48c5-b8f1-b4349b1d959b" providerId="ADAL" clId="{407B8B57-5F38-47C7-8479-B8077E6E7743}" dt="2026-06-22T23:00:07.378" v="961" actId="1076"/>
          <ac:spMkLst>
            <pc:docMk/>
            <pc:sldMk cId="3708117042" sldId="288"/>
            <ac:spMk id="16" creationId="{09FFCD27-DDCF-E350-F537-615952F29159}"/>
          </ac:spMkLst>
        </pc:spChg>
        <pc:spChg chg="add mod">
          <ac:chgData name="Fry, Nicholas" userId="fae0cb5e-88af-48c5-b8f1-b4349b1d959b" providerId="ADAL" clId="{407B8B57-5F38-47C7-8479-B8077E6E7743}" dt="2026-06-22T23:00:23.475" v="963" actId="1076"/>
          <ac:spMkLst>
            <pc:docMk/>
            <pc:sldMk cId="3708117042" sldId="288"/>
            <ac:spMk id="19" creationId="{D987963A-9A8E-3114-C8E6-00AB85980D5B}"/>
          </ac:spMkLst>
        </pc:spChg>
        <pc:spChg chg="add mod">
          <ac:chgData name="Fry, Nicholas" userId="fae0cb5e-88af-48c5-b8f1-b4349b1d959b" providerId="ADAL" clId="{407B8B57-5F38-47C7-8479-B8077E6E7743}" dt="2026-06-22T23:00:23.475" v="963" actId="1076"/>
          <ac:spMkLst>
            <pc:docMk/>
            <pc:sldMk cId="3708117042" sldId="288"/>
            <ac:spMk id="21" creationId="{CD90471D-58BD-FE80-895F-4EE1A48E51BA}"/>
          </ac:spMkLst>
        </pc:spChg>
        <pc:spChg chg="add mod">
          <ac:chgData name="Fry, Nicholas" userId="fae0cb5e-88af-48c5-b8f1-b4349b1d959b" providerId="ADAL" clId="{407B8B57-5F38-47C7-8479-B8077E6E7743}" dt="2026-06-22T23:00:23.475" v="963" actId="1076"/>
          <ac:spMkLst>
            <pc:docMk/>
            <pc:sldMk cId="3708117042" sldId="288"/>
            <ac:spMk id="23" creationId="{49821ECE-F268-679F-6811-7EE6C453C492}"/>
          </ac:spMkLst>
        </pc:spChg>
        <pc:spChg chg="add mod">
          <ac:chgData name="Fry, Nicholas" userId="fae0cb5e-88af-48c5-b8f1-b4349b1d959b" providerId="ADAL" clId="{407B8B57-5F38-47C7-8479-B8077E6E7743}" dt="2026-06-22T23:00:23.475" v="963" actId="1076"/>
          <ac:spMkLst>
            <pc:docMk/>
            <pc:sldMk cId="3708117042" sldId="288"/>
            <ac:spMk id="25" creationId="{683DC4F1-563A-D8FE-AEE0-E77C5B521731}"/>
          </ac:spMkLst>
        </pc:spChg>
        <pc:picChg chg="add mod modCrop">
          <ac:chgData name="Fry, Nicholas" userId="fae0cb5e-88af-48c5-b8f1-b4349b1d959b" providerId="ADAL" clId="{407B8B57-5F38-47C7-8479-B8077E6E7743}" dt="2026-06-22T22:58:13.339" v="922" actId="732"/>
          <ac:picMkLst>
            <pc:docMk/>
            <pc:sldMk cId="3708117042" sldId="288"/>
            <ac:picMk id="7" creationId="{111D573E-D625-8394-5393-7ADBE1BD7970}"/>
          </ac:picMkLst>
        </pc:picChg>
        <pc:picChg chg="add mod modCrop">
          <ac:chgData name="Fry, Nicholas" userId="fae0cb5e-88af-48c5-b8f1-b4349b1d959b" providerId="ADAL" clId="{407B8B57-5F38-47C7-8479-B8077E6E7743}" dt="2026-06-22T22:58:37.171" v="923" actId="732"/>
          <ac:picMkLst>
            <pc:docMk/>
            <pc:sldMk cId="3708117042" sldId="288"/>
            <ac:picMk id="11" creationId="{47037E76-A075-4665-E46F-E8823680EA6C}"/>
          </ac:picMkLst>
        </pc:picChg>
      </pc:sldChg>
      <pc:sldChg chg="addSp delSp modSp new mod addAnim delAnim modAnim">
        <pc:chgData name="Fry, Nicholas" userId="fae0cb5e-88af-48c5-b8f1-b4349b1d959b" providerId="ADAL" clId="{407B8B57-5F38-47C7-8479-B8077E6E7743}" dt="2026-06-28T14:06:06.955" v="5933" actId="115"/>
        <pc:sldMkLst>
          <pc:docMk/>
          <pc:sldMk cId="3471289144" sldId="289"/>
        </pc:sldMkLst>
        <pc:spChg chg="add mod">
          <ac:chgData name="Fry, Nicholas" userId="fae0cb5e-88af-48c5-b8f1-b4349b1d959b" providerId="ADAL" clId="{407B8B57-5F38-47C7-8479-B8077E6E7743}" dt="2026-06-26T17:45:23.798" v="5417" actId="1076"/>
          <ac:spMkLst>
            <pc:docMk/>
            <pc:sldMk cId="3471289144" sldId="289"/>
            <ac:spMk id="2" creationId="{B78A5C9F-17E8-306E-69DF-17C0E50056F7}"/>
          </ac:spMkLst>
        </pc:spChg>
        <pc:spChg chg="add mod">
          <ac:chgData name="Fry, Nicholas" userId="fae0cb5e-88af-48c5-b8f1-b4349b1d959b" providerId="ADAL" clId="{407B8B57-5F38-47C7-8479-B8077E6E7743}" dt="2026-06-22T22:21:13.832" v="424" actId="1076"/>
          <ac:spMkLst>
            <pc:docMk/>
            <pc:sldMk cId="3471289144" sldId="289"/>
            <ac:spMk id="5" creationId="{354C4650-4068-EDFB-DFE0-96FF199DE8B7}"/>
          </ac:spMkLst>
        </pc:spChg>
        <pc:spChg chg="add mod">
          <ac:chgData name="Fry, Nicholas" userId="fae0cb5e-88af-48c5-b8f1-b4349b1d959b" providerId="ADAL" clId="{407B8B57-5F38-47C7-8479-B8077E6E7743}" dt="2026-06-28T11:45:48.993" v="5799" actId="20577"/>
          <ac:spMkLst>
            <pc:docMk/>
            <pc:sldMk cId="3471289144" sldId="289"/>
            <ac:spMk id="7" creationId="{CFF2FC6A-B328-B2EC-0C6B-8D9D080DF6B7}"/>
          </ac:spMkLst>
        </pc:spChg>
        <pc:spChg chg="add mod">
          <ac:chgData name="Fry, Nicholas" userId="fae0cb5e-88af-48c5-b8f1-b4349b1d959b" providerId="ADAL" clId="{407B8B57-5F38-47C7-8479-B8077E6E7743}" dt="2026-06-28T11:44:52.490" v="5688" actId="20577"/>
          <ac:spMkLst>
            <pc:docMk/>
            <pc:sldMk cId="3471289144" sldId="289"/>
            <ac:spMk id="8" creationId="{99BF63E4-CB2C-E8EC-46AF-32FF137F54A9}"/>
          </ac:spMkLst>
        </pc:spChg>
        <pc:spChg chg="mod">
          <ac:chgData name="Fry, Nicholas" userId="fae0cb5e-88af-48c5-b8f1-b4349b1d959b" providerId="ADAL" clId="{407B8B57-5F38-47C7-8479-B8077E6E7743}" dt="2026-06-28T14:06:06.955" v="5933" actId="115"/>
          <ac:spMkLst>
            <pc:docMk/>
            <pc:sldMk cId="3471289144" sldId="289"/>
            <ac:spMk id="9" creationId="{E16B5576-3CF3-2D07-7F27-2AD2A6796765}"/>
          </ac:spMkLst>
        </pc:spChg>
      </pc:sldChg>
      <pc:sldChg chg="add addAnim delAnim modAnim">
        <pc:chgData name="Fry, Nicholas" userId="fae0cb5e-88af-48c5-b8f1-b4349b1d959b" providerId="ADAL" clId="{407B8B57-5F38-47C7-8479-B8077E6E7743}" dt="2026-06-22T22:57:55.553" v="921"/>
        <pc:sldMkLst>
          <pc:docMk/>
          <pc:sldMk cId="93248285" sldId="290"/>
        </pc:sldMkLst>
      </pc:sldChg>
      <pc:sldChg chg="addSp delSp modSp new mod ord">
        <pc:chgData name="Fry, Nicholas" userId="fae0cb5e-88af-48c5-b8f1-b4349b1d959b" providerId="ADAL" clId="{407B8B57-5F38-47C7-8479-B8077E6E7743}" dt="2026-06-22T17:40:45.575" v="1392" actId="1037"/>
        <pc:sldMkLst>
          <pc:docMk/>
          <pc:sldMk cId="4146030500" sldId="292"/>
        </pc:sldMkLst>
        <pc:spChg chg="mod topLvl">
          <ac:chgData name="Fry, Nicholas" userId="fae0cb5e-88af-48c5-b8f1-b4349b1d959b" providerId="ADAL" clId="{407B8B57-5F38-47C7-8479-B8077E6E7743}" dt="2026-06-22T23:17:13.978" v="996" actId="165"/>
          <ac:spMkLst>
            <pc:docMk/>
            <pc:sldMk cId="4146030500" sldId="292"/>
            <ac:spMk id="10" creationId="{292C7E13-FECA-EBAF-1B34-6D10731C884D}"/>
          </ac:spMkLst>
        </pc:spChg>
        <pc:spChg chg="mod topLvl">
          <ac:chgData name="Fry, Nicholas" userId="fae0cb5e-88af-48c5-b8f1-b4349b1d959b" providerId="ADAL" clId="{407B8B57-5F38-47C7-8479-B8077E6E7743}" dt="2026-06-22T23:18:06.815" v="1019" actId="14100"/>
          <ac:spMkLst>
            <pc:docMk/>
            <pc:sldMk cId="4146030500" sldId="292"/>
            <ac:spMk id="12" creationId="{79E0195E-1A68-9B8A-563B-F307CEF230D7}"/>
          </ac:spMkLst>
        </pc:spChg>
        <pc:spChg chg="mod topLvl">
          <ac:chgData name="Fry, Nicholas" userId="fae0cb5e-88af-48c5-b8f1-b4349b1d959b" providerId="ADAL" clId="{407B8B57-5F38-47C7-8479-B8077E6E7743}" dt="2026-06-23T00:35:33.751" v="1232" actId="207"/>
          <ac:spMkLst>
            <pc:docMk/>
            <pc:sldMk cId="4146030500" sldId="292"/>
            <ac:spMk id="13" creationId="{E4F955B2-966C-F607-06C8-54514CED7F36}"/>
          </ac:spMkLst>
        </pc:spChg>
        <pc:spChg chg="mod topLvl">
          <ac:chgData name="Fry, Nicholas" userId="fae0cb5e-88af-48c5-b8f1-b4349b1d959b" providerId="ADAL" clId="{407B8B57-5F38-47C7-8479-B8077E6E7743}" dt="2026-06-22T23:17:13.978" v="996" actId="165"/>
          <ac:spMkLst>
            <pc:docMk/>
            <pc:sldMk cId="4146030500" sldId="292"/>
            <ac:spMk id="14" creationId="{84B577AC-48B2-9CF5-20FC-F354BB56E8D7}"/>
          </ac:spMkLst>
        </pc:spChg>
        <pc:spChg chg="mod topLvl">
          <ac:chgData name="Fry, Nicholas" userId="fae0cb5e-88af-48c5-b8f1-b4349b1d959b" providerId="ADAL" clId="{407B8B57-5F38-47C7-8479-B8077E6E7743}" dt="2026-06-22T23:17:13.978" v="996" actId="165"/>
          <ac:spMkLst>
            <pc:docMk/>
            <pc:sldMk cId="4146030500" sldId="292"/>
            <ac:spMk id="15" creationId="{71E21387-103E-65A1-4319-B4BF00ACF8D9}"/>
          </ac:spMkLst>
        </pc:spChg>
        <pc:spChg chg="mod topLvl">
          <ac:chgData name="Fry, Nicholas" userId="fae0cb5e-88af-48c5-b8f1-b4349b1d959b" providerId="ADAL" clId="{407B8B57-5F38-47C7-8479-B8077E6E7743}" dt="2026-06-22T23:17:13.978" v="996" actId="165"/>
          <ac:spMkLst>
            <pc:docMk/>
            <pc:sldMk cId="4146030500" sldId="292"/>
            <ac:spMk id="16" creationId="{43A8F63D-BD1C-F5C4-C7BC-A7E37815DB1A}"/>
          </ac:spMkLst>
        </pc:spChg>
        <pc:spChg chg="mod topLvl">
          <ac:chgData name="Fry, Nicholas" userId="fae0cb5e-88af-48c5-b8f1-b4349b1d959b" providerId="ADAL" clId="{407B8B57-5F38-47C7-8479-B8077E6E7743}" dt="2026-06-22T23:17:13.978" v="996" actId="165"/>
          <ac:spMkLst>
            <pc:docMk/>
            <pc:sldMk cId="4146030500" sldId="292"/>
            <ac:spMk id="17" creationId="{07847050-823C-4314-180E-9BEB5FAF6FFB}"/>
          </ac:spMkLst>
        </pc:spChg>
        <pc:spChg chg="mod topLvl">
          <ac:chgData name="Fry, Nicholas" userId="fae0cb5e-88af-48c5-b8f1-b4349b1d959b" providerId="ADAL" clId="{407B8B57-5F38-47C7-8479-B8077E6E7743}" dt="2026-06-22T23:17:13.978" v="996" actId="165"/>
          <ac:spMkLst>
            <pc:docMk/>
            <pc:sldMk cId="4146030500" sldId="292"/>
            <ac:spMk id="18" creationId="{313A328A-F161-3F04-E590-EC9269CC4E9D}"/>
          </ac:spMkLst>
        </pc:spChg>
        <pc:spChg chg="add mod">
          <ac:chgData name="Fry, Nicholas" userId="fae0cb5e-88af-48c5-b8f1-b4349b1d959b" providerId="ADAL" clId="{407B8B57-5F38-47C7-8479-B8077E6E7743}" dt="2026-06-22T23:37:12.635" v="1058" actId="20577"/>
          <ac:spMkLst>
            <pc:docMk/>
            <pc:sldMk cId="4146030500" sldId="292"/>
            <ac:spMk id="29" creationId="{161208ED-D025-196F-B041-42A25B8A3B3A}"/>
          </ac:spMkLst>
        </pc:spChg>
        <pc:spChg chg="add mod">
          <ac:chgData name="Fry, Nicholas" userId="fae0cb5e-88af-48c5-b8f1-b4349b1d959b" providerId="ADAL" clId="{407B8B57-5F38-47C7-8479-B8077E6E7743}" dt="2026-06-22T23:17:27.883" v="1000" actId="164"/>
          <ac:spMkLst>
            <pc:docMk/>
            <pc:sldMk cId="4146030500" sldId="292"/>
            <ac:spMk id="30" creationId="{9249D32F-829E-AABA-4051-119C2C2686A0}"/>
          </ac:spMkLst>
        </pc:spChg>
        <pc:spChg chg="add mod">
          <ac:chgData name="Fry, Nicholas" userId="fae0cb5e-88af-48c5-b8f1-b4349b1d959b" providerId="ADAL" clId="{407B8B57-5F38-47C7-8479-B8077E6E7743}" dt="2026-06-22T23:17:27.883" v="1000" actId="164"/>
          <ac:spMkLst>
            <pc:docMk/>
            <pc:sldMk cId="4146030500" sldId="292"/>
            <ac:spMk id="31" creationId="{A2478073-F1AA-0A3F-7639-7288171069C4}"/>
          </ac:spMkLst>
        </pc:spChg>
        <pc:spChg chg="add mod">
          <ac:chgData name="Fry, Nicholas" userId="fae0cb5e-88af-48c5-b8f1-b4349b1d959b" providerId="ADAL" clId="{407B8B57-5F38-47C7-8479-B8077E6E7743}" dt="2026-06-22T23:17:27.883" v="1000" actId="164"/>
          <ac:spMkLst>
            <pc:docMk/>
            <pc:sldMk cId="4146030500" sldId="292"/>
            <ac:spMk id="32" creationId="{57010F82-618F-914E-A8CF-283D436A0EDA}"/>
          </ac:spMkLst>
        </pc:spChg>
        <pc:spChg chg="add mod">
          <ac:chgData name="Fry, Nicholas" userId="fae0cb5e-88af-48c5-b8f1-b4349b1d959b" providerId="ADAL" clId="{407B8B57-5F38-47C7-8479-B8077E6E7743}" dt="2026-06-22T23:17:27.883" v="1000" actId="164"/>
          <ac:spMkLst>
            <pc:docMk/>
            <pc:sldMk cId="4146030500" sldId="292"/>
            <ac:spMk id="33" creationId="{EB020402-9406-0493-FBBB-021B1E8C7AC0}"/>
          </ac:spMkLst>
        </pc:spChg>
        <pc:spChg chg="add mod">
          <ac:chgData name="Fry, Nicholas" userId="fae0cb5e-88af-48c5-b8f1-b4349b1d959b" providerId="ADAL" clId="{407B8B57-5F38-47C7-8479-B8077E6E7743}" dt="2026-06-22T23:17:27.883" v="1000" actId="164"/>
          <ac:spMkLst>
            <pc:docMk/>
            <pc:sldMk cId="4146030500" sldId="292"/>
            <ac:spMk id="34" creationId="{B90A2F0D-6F87-B5BC-979B-6E72F831D47C}"/>
          </ac:spMkLst>
        </pc:spChg>
        <pc:spChg chg="add mod">
          <ac:chgData name="Fry, Nicholas" userId="fae0cb5e-88af-48c5-b8f1-b4349b1d959b" providerId="ADAL" clId="{407B8B57-5F38-47C7-8479-B8077E6E7743}" dt="2026-06-22T23:17:27.883" v="1000" actId="164"/>
          <ac:spMkLst>
            <pc:docMk/>
            <pc:sldMk cId="4146030500" sldId="292"/>
            <ac:spMk id="35" creationId="{91C006AE-DC0E-F6B4-8815-F6EE5390C23F}"/>
          </ac:spMkLst>
        </pc:spChg>
        <pc:spChg chg="add mod">
          <ac:chgData name="Fry, Nicholas" userId="fae0cb5e-88af-48c5-b8f1-b4349b1d959b" providerId="ADAL" clId="{407B8B57-5F38-47C7-8479-B8077E6E7743}" dt="2026-06-22T23:17:27.883" v="1000" actId="164"/>
          <ac:spMkLst>
            <pc:docMk/>
            <pc:sldMk cId="4146030500" sldId="292"/>
            <ac:spMk id="36" creationId="{4A09755F-0B50-747F-9A28-2F9FB9AE4775}"/>
          </ac:spMkLst>
        </pc:spChg>
        <pc:spChg chg="add mod ord">
          <ac:chgData name="Fry, Nicholas" userId="fae0cb5e-88af-48c5-b8f1-b4349b1d959b" providerId="ADAL" clId="{407B8B57-5F38-47C7-8479-B8077E6E7743}" dt="2026-06-22T23:38:10.958" v="1073" actId="1076"/>
          <ac:spMkLst>
            <pc:docMk/>
            <pc:sldMk cId="4146030500" sldId="292"/>
            <ac:spMk id="51" creationId="{2879F236-E275-3F19-5EF2-9B82EFE49E82}"/>
          </ac:spMkLst>
        </pc:spChg>
        <pc:grpChg chg="add del mod">
          <ac:chgData name="Fry, Nicholas" userId="fae0cb5e-88af-48c5-b8f1-b4349b1d959b" providerId="ADAL" clId="{407B8B57-5F38-47C7-8479-B8077E6E7743}" dt="2026-06-22T23:40:43.085" v="1078" actId="1038"/>
          <ac:grpSpMkLst>
            <pc:docMk/>
            <pc:sldMk cId="4146030500" sldId="292"/>
            <ac:grpSpMk id="42" creationId="{A5515DD7-A296-7FFF-3197-553B7FDC8840}"/>
          </ac:grpSpMkLst>
        </pc:grpChg>
        <pc:cxnChg chg="mod">
          <ac:chgData name="Fry, Nicholas" userId="fae0cb5e-88af-48c5-b8f1-b4349b1d959b" providerId="ADAL" clId="{407B8B57-5F38-47C7-8479-B8077E6E7743}" dt="2026-06-22T23:37:30.243" v="1065" actId="478"/>
          <ac:cxnSpMkLst>
            <pc:docMk/>
            <pc:sldMk cId="4146030500" sldId="292"/>
            <ac:cxnSpMk id="24" creationId="{37CA71C4-9DB4-62F8-EDA0-35B9F8344167}"/>
          </ac:cxnSpMkLst>
        </pc:cxnChg>
        <pc:cxnChg chg="mod">
          <ac:chgData name="Fry, Nicholas" userId="fae0cb5e-88af-48c5-b8f1-b4349b1d959b" providerId="ADAL" clId="{407B8B57-5F38-47C7-8479-B8077E6E7743}" dt="2026-06-22T23:36:59.319" v="1045" actId="478"/>
          <ac:cxnSpMkLst>
            <pc:docMk/>
            <pc:sldMk cId="4146030500" sldId="292"/>
            <ac:cxnSpMk id="37" creationId="{23CD8306-83D1-FA01-D5B5-AAEBD0532705}"/>
          </ac:cxnSpMkLst>
        </pc:cxnChg>
        <pc:cxnChg chg="mod">
          <ac:chgData name="Fry, Nicholas" userId="fae0cb5e-88af-48c5-b8f1-b4349b1d959b" providerId="ADAL" clId="{407B8B57-5F38-47C7-8479-B8077E6E7743}" dt="2026-06-22T23:36:59.319" v="1045" actId="478"/>
          <ac:cxnSpMkLst>
            <pc:docMk/>
            <pc:sldMk cId="4146030500" sldId="292"/>
            <ac:cxnSpMk id="38" creationId="{A52B3510-6FF9-1253-5799-1100CE9B8C70}"/>
          </ac:cxnSpMkLst>
        </pc:cxnChg>
        <pc:cxnChg chg="mod">
          <ac:chgData name="Fry, Nicholas" userId="fae0cb5e-88af-48c5-b8f1-b4349b1d959b" providerId="ADAL" clId="{407B8B57-5F38-47C7-8479-B8077E6E7743}" dt="2026-06-22T23:36:59.319" v="1045" actId="478"/>
          <ac:cxnSpMkLst>
            <pc:docMk/>
            <pc:sldMk cId="4146030500" sldId="292"/>
            <ac:cxnSpMk id="39" creationId="{62A728BA-9A3F-0620-1A5D-1FAF9279B56E}"/>
          </ac:cxnSpMkLst>
        </pc:cxnChg>
        <pc:cxnChg chg="mod">
          <ac:chgData name="Fry, Nicholas" userId="fae0cb5e-88af-48c5-b8f1-b4349b1d959b" providerId="ADAL" clId="{407B8B57-5F38-47C7-8479-B8077E6E7743}" dt="2026-06-22T23:36:59.319" v="1045" actId="478"/>
          <ac:cxnSpMkLst>
            <pc:docMk/>
            <pc:sldMk cId="4146030500" sldId="292"/>
            <ac:cxnSpMk id="40" creationId="{4CDCF03A-CCDA-96CD-FD20-0F9B848103A2}"/>
          </ac:cxnSpMkLst>
        </pc:cxnChg>
        <pc:cxnChg chg="add mod">
          <ac:chgData name="Fry, Nicholas" userId="fae0cb5e-88af-48c5-b8f1-b4349b1d959b" providerId="ADAL" clId="{407B8B57-5F38-47C7-8479-B8077E6E7743}" dt="2026-06-22T17:40:45.575" v="1392" actId="1037"/>
          <ac:cxnSpMkLst>
            <pc:docMk/>
            <pc:sldMk cId="4146030500" sldId="292"/>
            <ac:cxnSpMk id="43" creationId="{9FDAE22B-72B0-796F-EF6F-092647A027F3}"/>
          </ac:cxnSpMkLst>
        </pc:cxnChg>
        <pc:cxnChg chg="add mod">
          <ac:chgData name="Fry, Nicholas" userId="fae0cb5e-88af-48c5-b8f1-b4349b1d959b" providerId="ADAL" clId="{407B8B57-5F38-47C7-8479-B8077E6E7743}" dt="2026-06-22T23:40:43.085" v="1078" actId="1038"/>
          <ac:cxnSpMkLst>
            <pc:docMk/>
            <pc:sldMk cId="4146030500" sldId="292"/>
            <ac:cxnSpMk id="44" creationId="{D6D0BA8F-AB39-A8F7-ED33-1F7ED06E7BA8}"/>
          </ac:cxnSpMkLst>
        </pc:cxnChg>
      </pc:sldChg>
      <pc:sldChg chg="addSp delSp modSp new mod">
        <pc:chgData name="Fry, Nicholas" userId="fae0cb5e-88af-48c5-b8f1-b4349b1d959b" providerId="ADAL" clId="{407B8B57-5F38-47C7-8479-B8077E6E7743}" dt="2026-06-23T00:25:10.957" v="1210" actId="20577"/>
        <pc:sldMkLst>
          <pc:docMk/>
          <pc:sldMk cId="335671608" sldId="293"/>
        </pc:sldMkLst>
        <pc:spChg chg="add mod">
          <ac:chgData name="Fry, Nicholas" userId="fae0cb5e-88af-48c5-b8f1-b4349b1d959b" providerId="ADAL" clId="{407B8B57-5F38-47C7-8479-B8077E6E7743}" dt="2026-06-23T00:25:10.957" v="1210" actId="20577"/>
          <ac:spMkLst>
            <pc:docMk/>
            <pc:sldMk cId="335671608" sldId="293"/>
            <ac:spMk id="4" creationId="{E37C2FBA-DEC1-D101-0D4F-9DAF81D49FF0}"/>
          </ac:spMkLst>
        </pc:spChg>
      </pc:sldChg>
      <pc:sldChg chg="modSp mod">
        <pc:chgData name="Fry, Nicholas" userId="fae0cb5e-88af-48c5-b8f1-b4349b1d959b" providerId="ADAL" clId="{407B8B57-5F38-47C7-8479-B8077E6E7743}" dt="2026-06-25T08:55:00.958" v="3427" actId="20577"/>
        <pc:sldMkLst>
          <pc:docMk/>
          <pc:sldMk cId="4173922832" sldId="294"/>
        </pc:sldMkLst>
        <pc:spChg chg="mod">
          <ac:chgData name="Fry, Nicholas" userId="fae0cb5e-88af-48c5-b8f1-b4349b1d959b" providerId="ADAL" clId="{407B8B57-5F38-47C7-8479-B8077E6E7743}" dt="2026-06-25T08:55:00.958" v="3427" actId="20577"/>
          <ac:spMkLst>
            <pc:docMk/>
            <pc:sldMk cId="4173922832" sldId="294"/>
            <ac:spMk id="6" creationId="{A1041AA0-C300-B9D2-3A87-4811D396B9BB}"/>
          </ac:spMkLst>
        </pc:spChg>
      </pc:sldChg>
      <pc:sldChg chg="addSp delSp modSp mod delAnim modAnim">
        <pc:chgData name="Fry, Nicholas" userId="fae0cb5e-88af-48c5-b8f1-b4349b1d959b" providerId="ADAL" clId="{407B8B57-5F38-47C7-8479-B8077E6E7743}" dt="2026-06-28T11:51:15.138" v="5840" actId="20577"/>
        <pc:sldMkLst>
          <pc:docMk/>
          <pc:sldMk cId="1532777272" sldId="301"/>
        </pc:sldMkLst>
        <pc:spChg chg="mod">
          <ac:chgData name="Fry, Nicholas" userId="fae0cb5e-88af-48c5-b8f1-b4349b1d959b" providerId="ADAL" clId="{407B8B57-5F38-47C7-8479-B8077E6E7743}" dt="2026-06-25T15:20:04.197" v="5149" actId="1036"/>
          <ac:spMkLst>
            <pc:docMk/>
            <pc:sldMk cId="1532777272" sldId="301"/>
            <ac:spMk id="2" creationId="{ADB8A0D1-B932-070A-1C67-BE70DDB6CDA9}"/>
          </ac:spMkLst>
        </pc:spChg>
        <pc:spChg chg="mod">
          <ac:chgData name="Fry, Nicholas" userId="fae0cb5e-88af-48c5-b8f1-b4349b1d959b" providerId="ADAL" clId="{407B8B57-5F38-47C7-8479-B8077E6E7743}" dt="2026-06-25T15:20:04.197" v="5149" actId="1036"/>
          <ac:spMkLst>
            <pc:docMk/>
            <pc:sldMk cId="1532777272" sldId="301"/>
            <ac:spMk id="3" creationId="{85D0F2AB-A7D7-BB98-7F82-21146C1BFE11}"/>
          </ac:spMkLst>
        </pc:spChg>
        <pc:spChg chg="add mod">
          <ac:chgData name="Fry, Nicholas" userId="fae0cb5e-88af-48c5-b8f1-b4349b1d959b" providerId="ADAL" clId="{407B8B57-5F38-47C7-8479-B8077E6E7743}" dt="2026-06-25T15:20:04.197" v="5149" actId="1036"/>
          <ac:spMkLst>
            <pc:docMk/>
            <pc:sldMk cId="1532777272" sldId="301"/>
            <ac:spMk id="4" creationId="{E2B22978-63FA-0CC9-3FE6-241E3B4EA71B}"/>
          </ac:spMkLst>
        </pc:spChg>
        <pc:spChg chg="mod">
          <ac:chgData name="Fry, Nicholas" userId="fae0cb5e-88af-48c5-b8f1-b4349b1d959b" providerId="ADAL" clId="{407B8B57-5F38-47C7-8479-B8077E6E7743}" dt="2026-06-28T11:51:15.138" v="5840" actId="20577"/>
          <ac:spMkLst>
            <pc:docMk/>
            <pc:sldMk cId="1532777272" sldId="301"/>
            <ac:spMk id="6" creationId="{49352DFF-7DD1-D988-4D59-3ED477B3541E}"/>
          </ac:spMkLst>
        </pc:spChg>
        <pc:spChg chg="mod">
          <ac:chgData name="Fry, Nicholas" userId="fae0cb5e-88af-48c5-b8f1-b4349b1d959b" providerId="ADAL" clId="{407B8B57-5F38-47C7-8479-B8077E6E7743}" dt="2026-06-25T15:20:04.197" v="5149" actId="1036"/>
          <ac:spMkLst>
            <pc:docMk/>
            <pc:sldMk cId="1532777272" sldId="301"/>
            <ac:spMk id="7" creationId="{76C04638-F7FF-EE62-6E79-B4B7060922F3}"/>
          </ac:spMkLst>
        </pc:spChg>
        <pc:spChg chg="add mod">
          <ac:chgData name="Fry, Nicholas" userId="fae0cb5e-88af-48c5-b8f1-b4349b1d959b" providerId="ADAL" clId="{407B8B57-5F38-47C7-8479-B8077E6E7743}" dt="2026-06-25T15:20:04.197" v="5149" actId="1036"/>
          <ac:spMkLst>
            <pc:docMk/>
            <pc:sldMk cId="1532777272" sldId="301"/>
            <ac:spMk id="9" creationId="{7323C625-C8FC-EDFC-6187-944AB4A05792}"/>
          </ac:spMkLst>
        </pc:spChg>
      </pc:sldChg>
      <pc:sldChg chg="modSp mod">
        <pc:chgData name="Fry, Nicholas" userId="fae0cb5e-88af-48c5-b8f1-b4349b1d959b" providerId="ADAL" clId="{407B8B57-5F38-47C7-8479-B8077E6E7743}" dt="2026-06-24T16:35:46.657" v="1988" actId="6549"/>
        <pc:sldMkLst>
          <pc:docMk/>
          <pc:sldMk cId="2851145969" sldId="305"/>
        </pc:sldMkLst>
        <pc:spChg chg="mod">
          <ac:chgData name="Fry, Nicholas" userId="fae0cb5e-88af-48c5-b8f1-b4349b1d959b" providerId="ADAL" clId="{407B8B57-5F38-47C7-8479-B8077E6E7743}" dt="2026-06-24T16:35:46.657" v="1988" actId="6549"/>
          <ac:spMkLst>
            <pc:docMk/>
            <pc:sldMk cId="2851145969" sldId="305"/>
            <ac:spMk id="4" creationId="{391F323D-A7D6-4B0C-8CA1-13F93C132C06}"/>
          </ac:spMkLst>
        </pc:spChg>
      </pc:sldChg>
      <pc:sldChg chg="addSp delSp modSp mod">
        <pc:chgData name="Fry, Nicholas" userId="fae0cb5e-88af-48c5-b8f1-b4349b1d959b" providerId="ADAL" clId="{407B8B57-5F38-47C7-8479-B8077E6E7743}" dt="2026-06-25T09:42:03.636" v="3816" actId="21"/>
        <pc:sldMkLst>
          <pc:docMk/>
          <pc:sldMk cId="3908552316" sldId="306"/>
        </pc:sldMkLst>
        <pc:spChg chg="mod">
          <ac:chgData name="Fry, Nicholas" userId="fae0cb5e-88af-48c5-b8f1-b4349b1d959b" providerId="ADAL" clId="{407B8B57-5F38-47C7-8479-B8077E6E7743}" dt="2026-06-24T16:35:37.378" v="1987" actId="6549"/>
          <ac:spMkLst>
            <pc:docMk/>
            <pc:sldMk cId="3908552316" sldId="306"/>
            <ac:spMk id="4" creationId="{EBAB62C1-1D53-F2B6-4030-8AEA9E67E110}"/>
          </ac:spMkLst>
        </pc:spChg>
      </pc:sldChg>
      <pc:sldChg chg="addSp delSp modSp mod">
        <pc:chgData name="Fry, Nicholas" userId="fae0cb5e-88af-48c5-b8f1-b4349b1d959b" providerId="ADAL" clId="{407B8B57-5F38-47C7-8479-B8077E6E7743}" dt="2026-06-25T15:32:38.862" v="5191" actId="478"/>
        <pc:sldMkLst>
          <pc:docMk/>
          <pc:sldMk cId="1839374511" sldId="310"/>
        </pc:sldMkLst>
        <pc:spChg chg="mod">
          <ac:chgData name="Fry, Nicholas" userId="fae0cb5e-88af-48c5-b8f1-b4349b1d959b" providerId="ADAL" clId="{407B8B57-5F38-47C7-8479-B8077E6E7743}" dt="2026-06-25T14:27:48.187" v="4810" actId="1035"/>
          <ac:spMkLst>
            <pc:docMk/>
            <pc:sldMk cId="1839374511" sldId="310"/>
            <ac:spMk id="2" creationId="{C826260E-BD55-D113-4DF4-FEA1C36AEED3}"/>
          </ac:spMkLst>
        </pc:spChg>
        <pc:spChg chg="mod">
          <ac:chgData name="Fry, Nicholas" userId="fae0cb5e-88af-48c5-b8f1-b4349b1d959b" providerId="ADAL" clId="{407B8B57-5F38-47C7-8479-B8077E6E7743}" dt="2026-06-24T13:28:36.178" v="1450" actId="6549"/>
          <ac:spMkLst>
            <pc:docMk/>
            <pc:sldMk cId="1839374511" sldId="310"/>
            <ac:spMk id="4" creationId="{02CA8B31-8216-2EDC-AFE4-AA61A3D98B78}"/>
          </ac:spMkLst>
        </pc:spChg>
      </pc:sldChg>
      <pc:sldChg chg="add del mod ord modShow">
        <pc:chgData name="Fry, Nicholas" userId="fae0cb5e-88af-48c5-b8f1-b4349b1d959b" providerId="ADAL" clId="{407B8B57-5F38-47C7-8479-B8077E6E7743}" dt="2026-06-25T16:12:28.777" v="5300"/>
        <pc:sldMkLst>
          <pc:docMk/>
          <pc:sldMk cId="276278471" sldId="315"/>
        </pc:sldMkLst>
      </pc:sldChg>
      <pc:sldChg chg="add del mod ord modShow">
        <pc:chgData name="Fry, Nicholas" userId="fae0cb5e-88af-48c5-b8f1-b4349b1d959b" providerId="ADAL" clId="{407B8B57-5F38-47C7-8479-B8077E6E7743}" dt="2026-06-25T16:12:28.777" v="5300"/>
        <pc:sldMkLst>
          <pc:docMk/>
          <pc:sldMk cId="2087299777" sldId="316"/>
        </pc:sldMkLst>
      </pc:sldChg>
      <pc:sldChg chg="modSp mod">
        <pc:chgData name="Fry, Nicholas" userId="fae0cb5e-88af-48c5-b8f1-b4349b1d959b" providerId="ADAL" clId="{407B8B57-5F38-47C7-8479-B8077E6E7743}" dt="2026-06-25T13:29:53.769" v="4242" actId="20577"/>
        <pc:sldMkLst>
          <pc:docMk/>
          <pc:sldMk cId="1510776488" sldId="318"/>
        </pc:sldMkLst>
        <pc:spChg chg="mod">
          <ac:chgData name="Fry, Nicholas" userId="fae0cb5e-88af-48c5-b8f1-b4349b1d959b" providerId="ADAL" clId="{407B8B57-5F38-47C7-8479-B8077E6E7743}" dt="2026-06-25T13:29:53.769" v="4242" actId="20577"/>
          <ac:spMkLst>
            <pc:docMk/>
            <pc:sldMk cId="1510776488" sldId="318"/>
            <ac:spMk id="14" creationId="{9B4DF5AF-2BE9-8BFD-8F2E-6546F077E91D}"/>
          </ac:spMkLst>
        </pc:spChg>
      </pc:sldChg>
      <pc:sldChg chg="delSp modSp add del mod modShow">
        <pc:chgData name="Fry, Nicholas" userId="fae0cb5e-88af-48c5-b8f1-b4349b1d959b" providerId="ADAL" clId="{407B8B57-5F38-47C7-8479-B8077E6E7743}" dt="2026-06-25T16:12:39.920" v="5301" actId="478"/>
        <pc:sldMkLst>
          <pc:docMk/>
          <pc:sldMk cId="1517906912" sldId="319"/>
        </pc:sldMkLst>
      </pc:sldChg>
      <pc:sldChg chg="add del mod ord modShow">
        <pc:chgData name="Fry, Nicholas" userId="fae0cb5e-88af-48c5-b8f1-b4349b1d959b" providerId="ADAL" clId="{407B8B57-5F38-47C7-8479-B8077E6E7743}" dt="2026-06-25T16:12:28.777" v="5300"/>
        <pc:sldMkLst>
          <pc:docMk/>
          <pc:sldMk cId="2427025632" sldId="320"/>
        </pc:sldMkLst>
      </pc:sldChg>
      <pc:sldChg chg="add del mod ord modShow">
        <pc:chgData name="Fry, Nicholas" userId="fae0cb5e-88af-48c5-b8f1-b4349b1d959b" providerId="ADAL" clId="{407B8B57-5F38-47C7-8479-B8077E6E7743}" dt="2026-06-25T16:12:28.777" v="5300"/>
        <pc:sldMkLst>
          <pc:docMk/>
          <pc:sldMk cId="3209423855" sldId="321"/>
        </pc:sldMkLst>
      </pc:sldChg>
      <pc:sldChg chg="modSp">
        <pc:chgData name="Fry, Nicholas" userId="fae0cb5e-88af-48c5-b8f1-b4349b1d959b" providerId="ADAL" clId="{407B8B57-5F38-47C7-8479-B8077E6E7743}" dt="2026-06-25T13:30:00.931" v="4243"/>
        <pc:sldMkLst>
          <pc:docMk/>
          <pc:sldMk cId="2351772856" sldId="322"/>
        </pc:sldMkLst>
        <pc:spChg chg="mod">
          <ac:chgData name="Fry, Nicholas" userId="fae0cb5e-88af-48c5-b8f1-b4349b1d959b" providerId="ADAL" clId="{407B8B57-5F38-47C7-8479-B8077E6E7743}" dt="2026-06-25T13:30:00.931" v="4243"/>
          <ac:spMkLst>
            <pc:docMk/>
            <pc:sldMk cId="2351772856" sldId="322"/>
            <ac:spMk id="2" creationId="{A03C3E2E-C023-A6FB-CD86-52D7AA2D61E0}"/>
          </ac:spMkLst>
        </pc:spChg>
      </pc:sldChg>
      <pc:sldChg chg="addSp delSp modSp add mod delAnim modAnim">
        <pc:chgData name="Fry, Nicholas" userId="fae0cb5e-88af-48c5-b8f1-b4349b1d959b" providerId="ADAL" clId="{407B8B57-5F38-47C7-8479-B8077E6E7743}" dt="2026-06-24T13:59:09.712" v="1694" actId="1037"/>
        <pc:sldMkLst>
          <pc:docMk/>
          <pc:sldMk cId="3565539978" sldId="324"/>
        </pc:sldMkLst>
      </pc:sldChg>
      <pc:sldChg chg="addSp delSp modSp new mod ord addAnim delAnim modAnim">
        <pc:chgData name="Fry, Nicholas" userId="fae0cb5e-88af-48c5-b8f1-b4349b1d959b" providerId="ADAL" clId="{407B8B57-5F38-47C7-8479-B8077E6E7743}" dt="2026-06-25T15:23:26.086" v="5183"/>
        <pc:sldMkLst>
          <pc:docMk/>
          <pc:sldMk cId="2390169648" sldId="325"/>
        </pc:sldMkLst>
        <pc:spChg chg="add mod">
          <ac:chgData name="Fry, Nicholas" userId="fae0cb5e-88af-48c5-b8f1-b4349b1d959b" providerId="ADAL" clId="{407B8B57-5F38-47C7-8479-B8077E6E7743}" dt="2026-06-25T15:13:07.589" v="4997" actId="1036"/>
          <ac:spMkLst>
            <pc:docMk/>
            <pc:sldMk cId="2390169648" sldId="325"/>
            <ac:spMk id="2" creationId="{EE31F7C9-17C3-B476-120A-40D436EA2E11}"/>
          </ac:spMkLst>
        </pc:spChg>
        <pc:spChg chg="add mod">
          <ac:chgData name="Fry, Nicholas" userId="fae0cb5e-88af-48c5-b8f1-b4349b1d959b" providerId="ADAL" clId="{407B8B57-5F38-47C7-8479-B8077E6E7743}" dt="2026-06-25T15:13:29.831" v="5056" actId="1076"/>
          <ac:spMkLst>
            <pc:docMk/>
            <pc:sldMk cId="2390169648" sldId="325"/>
            <ac:spMk id="5" creationId="{A12CD3C6-BD6B-2B51-E393-20EF05015811}"/>
          </ac:spMkLst>
        </pc:spChg>
        <pc:spChg chg="add mod">
          <ac:chgData name="Fry, Nicholas" userId="fae0cb5e-88af-48c5-b8f1-b4349b1d959b" providerId="ADAL" clId="{407B8B57-5F38-47C7-8479-B8077E6E7743}" dt="2026-06-25T15:23:12.265" v="5181" actId="20577"/>
          <ac:spMkLst>
            <pc:docMk/>
            <pc:sldMk cId="2390169648" sldId="325"/>
            <ac:spMk id="6" creationId="{1A927DCE-7808-7432-B64C-AB861E370032}"/>
          </ac:spMkLst>
        </pc:spChg>
        <pc:spChg chg="add mod">
          <ac:chgData name="Fry, Nicholas" userId="fae0cb5e-88af-48c5-b8f1-b4349b1d959b" providerId="ADAL" clId="{407B8B57-5F38-47C7-8479-B8077E6E7743}" dt="2026-06-25T14:29:19.372" v="4825" actId="20577"/>
          <ac:spMkLst>
            <pc:docMk/>
            <pc:sldMk cId="2390169648" sldId="325"/>
            <ac:spMk id="7" creationId="{4D1E3511-3699-FC9B-D754-BE10FB7A1AE5}"/>
          </ac:spMkLst>
        </pc:spChg>
        <pc:spChg chg="add del mod">
          <ac:chgData name="Fry, Nicholas" userId="fae0cb5e-88af-48c5-b8f1-b4349b1d959b" providerId="ADAL" clId="{407B8B57-5F38-47C7-8479-B8077E6E7743}" dt="2026-06-25T15:12:31.118" v="4894" actId="1076"/>
          <ac:spMkLst>
            <pc:docMk/>
            <pc:sldMk cId="2390169648" sldId="325"/>
            <ac:spMk id="8" creationId="{F166A100-0570-7858-0146-5411D7C2B6AE}"/>
          </ac:spMkLst>
        </pc:spChg>
        <pc:spChg chg="add del mod">
          <ac:chgData name="Fry, Nicholas" userId="fae0cb5e-88af-48c5-b8f1-b4349b1d959b" providerId="ADAL" clId="{407B8B57-5F38-47C7-8479-B8077E6E7743}" dt="2026-06-25T15:13:05.559" v="4988" actId="1036"/>
          <ac:spMkLst>
            <pc:docMk/>
            <pc:sldMk cId="2390169648" sldId="325"/>
            <ac:spMk id="10" creationId="{BD358AC6-CA55-B625-00A8-9DFA455AADB2}"/>
          </ac:spMkLst>
        </pc:spChg>
        <pc:spChg chg="add mod">
          <ac:chgData name="Fry, Nicholas" userId="fae0cb5e-88af-48c5-b8f1-b4349b1d959b" providerId="ADAL" clId="{407B8B57-5F38-47C7-8479-B8077E6E7743}" dt="2026-06-25T15:13:03.589" v="4978" actId="1036"/>
          <ac:spMkLst>
            <pc:docMk/>
            <pc:sldMk cId="2390169648" sldId="325"/>
            <ac:spMk id="16" creationId="{854DEDBA-D9DE-D7C6-F9D4-B2F535330C72}"/>
          </ac:spMkLst>
        </pc:spChg>
      </pc:sldChg>
      <pc:sldChg chg="addSp delSp modSp new mod ord modAnim">
        <pc:chgData name="Fry, Nicholas" userId="fae0cb5e-88af-48c5-b8f1-b4349b1d959b" providerId="ADAL" clId="{407B8B57-5F38-47C7-8479-B8077E6E7743}" dt="2026-06-28T13:45:50.702" v="5889" actId="1036"/>
        <pc:sldMkLst>
          <pc:docMk/>
          <pc:sldMk cId="624239323" sldId="326"/>
        </pc:sldMkLst>
        <pc:spChg chg="add mod">
          <ac:chgData name="Fry, Nicholas" userId="fae0cb5e-88af-48c5-b8f1-b4349b1d959b" providerId="ADAL" clId="{407B8B57-5F38-47C7-8479-B8077E6E7743}" dt="2026-06-28T13:45:50.702" v="5889" actId="1036"/>
          <ac:spMkLst>
            <pc:docMk/>
            <pc:sldMk cId="624239323" sldId="326"/>
            <ac:spMk id="3" creationId="{A3170576-A593-FD07-0CD6-CDF5FAC59081}"/>
          </ac:spMkLst>
        </pc:spChg>
        <pc:picChg chg="add mod">
          <ac:chgData name="Fry, Nicholas" userId="fae0cb5e-88af-48c5-b8f1-b4349b1d959b" providerId="ADAL" clId="{407B8B57-5F38-47C7-8479-B8077E6E7743}" dt="2026-06-24T17:08:15.865" v="2268" actId="1076"/>
          <ac:picMkLst>
            <pc:docMk/>
            <pc:sldMk cId="624239323" sldId="326"/>
            <ac:picMk id="4" creationId="{7BBB8825-5022-8C5A-58FD-92F704A02360}"/>
          </ac:picMkLst>
        </pc:picChg>
        <pc:picChg chg="add mod">
          <ac:chgData name="Fry, Nicholas" userId="fae0cb5e-88af-48c5-b8f1-b4349b1d959b" providerId="ADAL" clId="{407B8B57-5F38-47C7-8479-B8077E6E7743}" dt="2026-06-24T17:08:15.865" v="2268" actId="1076"/>
          <ac:picMkLst>
            <pc:docMk/>
            <pc:sldMk cId="624239323" sldId="326"/>
            <ac:picMk id="8" creationId="{D5E85EA3-F5E2-9E54-B549-F6C106FB1656}"/>
          </ac:picMkLst>
        </pc:picChg>
        <pc:picChg chg="add mod">
          <ac:chgData name="Fry, Nicholas" userId="fae0cb5e-88af-48c5-b8f1-b4349b1d959b" providerId="ADAL" clId="{407B8B57-5F38-47C7-8479-B8077E6E7743}" dt="2026-06-24T19:34:58.032" v="3366" actId="1076"/>
          <ac:picMkLst>
            <pc:docMk/>
            <pc:sldMk cId="624239323" sldId="326"/>
            <ac:picMk id="18" creationId="{BD994C96-D81E-7DA3-06BF-5FB133DF05C9}"/>
          </ac:picMkLst>
        </pc:picChg>
      </pc:sldChg>
      <pc:sldChg chg="addSp delSp modSp add mod">
        <pc:chgData name="Fry, Nicholas" userId="fae0cb5e-88af-48c5-b8f1-b4349b1d959b" providerId="ADAL" clId="{407B8B57-5F38-47C7-8479-B8077E6E7743}" dt="2026-06-25T15:03:49.738" v="4842" actId="21"/>
        <pc:sldMkLst>
          <pc:docMk/>
          <pc:sldMk cId="2699147418" sldId="328"/>
        </pc:sldMkLst>
        <pc:spChg chg="mod">
          <ac:chgData name="Fry, Nicholas" userId="fae0cb5e-88af-48c5-b8f1-b4349b1d959b" providerId="ADAL" clId="{407B8B57-5F38-47C7-8479-B8077E6E7743}" dt="2026-06-25T15:03:32.855" v="4836" actId="20577"/>
          <ac:spMkLst>
            <pc:docMk/>
            <pc:sldMk cId="2699147418" sldId="328"/>
            <ac:spMk id="18" creationId="{B1FB4DFF-13F0-4452-8010-B88EE84171DB}"/>
          </ac:spMkLst>
        </pc:spChg>
        <pc:spChg chg="add mod">
          <ac:chgData name="Fry, Nicholas" userId="fae0cb5e-88af-48c5-b8f1-b4349b1d959b" providerId="ADAL" clId="{407B8B57-5F38-47C7-8479-B8077E6E7743}" dt="2026-06-25T13:21:29.488" v="4144" actId="207"/>
          <ac:spMkLst>
            <pc:docMk/>
            <pc:sldMk cId="2699147418" sldId="328"/>
            <ac:spMk id="21" creationId="{A86756ED-5EDA-B55A-033D-E646B5E4299D}"/>
          </ac:spMkLst>
        </pc:spChg>
        <pc:spChg chg="add mod">
          <ac:chgData name="Fry, Nicholas" userId="fae0cb5e-88af-48c5-b8f1-b4349b1d959b" providerId="ADAL" clId="{407B8B57-5F38-47C7-8479-B8077E6E7743}" dt="2026-06-25T10:52:39.254" v="3931" actId="6549"/>
          <ac:spMkLst>
            <pc:docMk/>
            <pc:sldMk cId="2699147418" sldId="328"/>
            <ac:spMk id="93" creationId="{94BF564B-03D2-DA7A-D57C-EB6300DB24E3}"/>
          </ac:spMkLst>
        </pc:spChg>
        <pc:spChg chg="add mod">
          <ac:chgData name="Fry, Nicholas" userId="fae0cb5e-88af-48c5-b8f1-b4349b1d959b" providerId="ADAL" clId="{407B8B57-5F38-47C7-8479-B8077E6E7743}" dt="2026-06-25T09:01:36.634" v="3580" actId="1076"/>
          <ac:spMkLst>
            <pc:docMk/>
            <pc:sldMk cId="2699147418" sldId="328"/>
            <ac:spMk id="96" creationId="{8FE76E4F-9B80-A6D6-4702-F220571E198B}"/>
          </ac:spMkLst>
        </pc:spChg>
        <pc:spChg chg="add mod">
          <ac:chgData name="Fry, Nicholas" userId="fae0cb5e-88af-48c5-b8f1-b4349b1d959b" providerId="ADAL" clId="{407B8B57-5F38-47C7-8479-B8077E6E7743}" dt="2026-06-25T15:03:14.912" v="4826" actId="14861"/>
          <ac:spMkLst>
            <pc:docMk/>
            <pc:sldMk cId="2699147418" sldId="328"/>
            <ac:spMk id="104" creationId="{EA9F030F-3D42-BDFB-B52D-49807DFA2298}"/>
          </ac:spMkLst>
        </pc:spChg>
        <pc:spChg chg="add mod">
          <ac:chgData name="Fry, Nicholas" userId="fae0cb5e-88af-48c5-b8f1-b4349b1d959b" providerId="ADAL" clId="{407B8B57-5F38-47C7-8479-B8077E6E7743}" dt="2026-06-25T09:01:36.634" v="3580" actId="1076"/>
          <ac:spMkLst>
            <pc:docMk/>
            <pc:sldMk cId="2699147418" sldId="328"/>
            <ac:spMk id="106" creationId="{5107CEC2-221A-DCC5-A528-577450E56D49}"/>
          </ac:spMkLst>
        </pc:spChg>
        <pc:spChg chg="add mod">
          <ac:chgData name="Fry, Nicholas" userId="fae0cb5e-88af-48c5-b8f1-b4349b1d959b" providerId="ADAL" clId="{407B8B57-5F38-47C7-8479-B8077E6E7743}" dt="2026-06-24T18:05:32.755" v="2628" actId="14100"/>
          <ac:spMkLst>
            <pc:docMk/>
            <pc:sldMk cId="2699147418" sldId="328"/>
            <ac:spMk id="108" creationId="{BE7B29EA-A504-8319-4BA9-0FA8F55532FE}"/>
          </ac:spMkLst>
        </pc:spChg>
        <pc:spChg chg="add mod">
          <ac:chgData name="Fry, Nicholas" userId="fae0cb5e-88af-48c5-b8f1-b4349b1d959b" providerId="ADAL" clId="{407B8B57-5F38-47C7-8479-B8077E6E7743}" dt="2026-06-25T09:01:36.634" v="3580" actId="1076"/>
          <ac:spMkLst>
            <pc:docMk/>
            <pc:sldMk cId="2699147418" sldId="328"/>
            <ac:spMk id="110" creationId="{21D6DD86-C7D6-206F-4A97-7D61F2B710E1}"/>
          </ac:spMkLst>
        </pc:spChg>
        <pc:spChg chg="add mod">
          <ac:chgData name="Fry, Nicholas" userId="fae0cb5e-88af-48c5-b8f1-b4349b1d959b" providerId="ADAL" clId="{407B8B57-5F38-47C7-8479-B8077E6E7743}" dt="2026-06-25T09:01:36.634" v="3580" actId="1076"/>
          <ac:spMkLst>
            <pc:docMk/>
            <pc:sldMk cId="2699147418" sldId="328"/>
            <ac:spMk id="112" creationId="{A4451ECE-2D88-B309-9429-A7999A2D2336}"/>
          </ac:spMkLst>
        </pc:spChg>
        <pc:spChg chg="add mod">
          <ac:chgData name="Fry, Nicholas" userId="fae0cb5e-88af-48c5-b8f1-b4349b1d959b" providerId="ADAL" clId="{407B8B57-5F38-47C7-8479-B8077E6E7743}" dt="2026-06-24T18:06:13.092" v="2637" actId="14100"/>
          <ac:spMkLst>
            <pc:docMk/>
            <pc:sldMk cId="2699147418" sldId="328"/>
            <ac:spMk id="114" creationId="{6D491CA6-B66C-6A3B-68D7-A22809678D44}"/>
          </ac:spMkLst>
        </pc:spChg>
        <pc:spChg chg="add mod">
          <ac:chgData name="Fry, Nicholas" userId="fae0cb5e-88af-48c5-b8f1-b4349b1d959b" providerId="ADAL" clId="{407B8B57-5F38-47C7-8479-B8077E6E7743}" dt="2026-06-24T18:06:26.930" v="2641" actId="1036"/>
          <ac:spMkLst>
            <pc:docMk/>
            <pc:sldMk cId="2699147418" sldId="328"/>
            <ac:spMk id="116" creationId="{E6AF46AD-C73C-5F0A-D22B-AAFDC27A1B5E}"/>
          </ac:spMkLst>
        </pc:spChg>
        <pc:spChg chg="add mod">
          <ac:chgData name="Fry, Nicholas" userId="fae0cb5e-88af-48c5-b8f1-b4349b1d959b" providerId="ADAL" clId="{407B8B57-5F38-47C7-8479-B8077E6E7743}" dt="2026-06-24T18:07:24.524" v="2654" actId="1076"/>
          <ac:spMkLst>
            <pc:docMk/>
            <pc:sldMk cId="2699147418" sldId="328"/>
            <ac:spMk id="118" creationId="{A0E2E98F-4EFB-0037-522F-A3034343F3BE}"/>
          </ac:spMkLst>
        </pc:spChg>
        <pc:spChg chg="add mod">
          <ac:chgData name="Fry, Nicholas" userId="fae0cb5e-88af-48c5-b8f1-b4349b1d959b" providerId="ADAL" clId="{407B8B57-5F38-47C7-8479-B8077E6E7743}" dt="2026-06-25T13:21:29.488" v="4144" actId="207"/>
          <ac:spMkLst>
            <pc:docMk/>
            <pc:sldMk cId="2699147418" sldId="328"/>
            <ac:spMk id="127" creationId="{8D55497A-40C5-8D03-FECB-88F1D67E55FE}"/>
          </ac:spMkLst>
        </pc:spChg>
        <pc:spChg chg="add del mod">
          <ac:chgData name="Fry, Nicholas" userId="fae0cb5e-88af-48c5-b8f1-b4349b1d959b" providerId="ADAL" clId="{407B8B57-5F38-47C7-8479-B8077E6E7743}" dt="2026-06-25T10:52:40.670" v="3932" actId="6549"/>
          <ac:spMkLst>
            <pc:docMk/>
            <pc:sldMk cId="2699147418" sldId="328"/>
            <ac:spMk id="128" creationId="{ED8E70A3-94BC-65C0-A8FA-B06BEB099B84}"/>
          </ac:spMkLst>
        </pc:spChg>
        <pc:spChg chg="add mod">
          <ac:chgData name="Fry, Nicholas" userId="fae0cb5e-88af-48c5-b8f1-b4349b1d959b" providerId="ADAL" clId="{407B8B57-5F38-47C7-8479-B8077E6E7743}" dt="2026-06-25T09:02:10.687" v="3588" actId="1038"/>
          <ac:spMkLst>
            <pc:docMk/>
            <pc:sldMk cId="2699147418" sldId="328"/>
            <ac:spMk id="129" creationId="{846E1CB9-9540-16B9-A37E-EA621DD9C20A}"/>
          </ac:spMkLst>
        </pc:spChg>
        <pc:spChg chg="mod">
          <ac:chgData name="Fry, Nicholas" userId="fae0cb5e-88af-48c5-b8f1-b4349b1d959b" providerId="ADAL" clId="{407B8B57-5F38-47C7-8479-B8077E6E7743}" dt="2026-06-25T09:02:12.975" v="3589" actId="1038"/>
          <ac:spMkLst>
            <pc:docMk/>
            <pc:sldMk cId="2699147418" sldId="328"/>
            <ac:spMk id="130" creationId="{DDA0DEE5-F904-7BA4-C5A7-DAD576C6D014}"/>
          </ac:spMkLst>
        </pc:spChg>
        <pc:spChg chg="add mod">
          <ac:chgData name="Fry, Nicholas" userId="fae0cb5e-88af-48c5-b8f1-b4349b1d959b" providerId="ADAL" clId="{407B8B57-5F38-47C7-8479-B8077E6E7743}" dt="2026-06-24T18:09:41.172" v="2716" actId="1076"/>
          <ac:spMkLst>
            <pc:docMk/>
            <pc:sldMk cId="2699147418" sldId="328"/>
            <ac:spMk id="131" creationId="{1CA4D3FE-DA6F-60CA-F9C5-5240D91ECC81}"/>
          </ac:spMkLst>
        </pc:spChg>
        <pc:spChg chg="add mod">
          <ac:chgData name="Fry, Nicholas" userId="fae0cb5e-88af-48c5-b8f1-b4349b1d959b" providerId="ADAL" clId="{407B8B57-5F38-47C7-8479-B8077E6E7743}" dt="2026-06-25T09:01:36.634" v="3580" actId="1076"/>
          <ac:spMkLst>
            <pc:docMk/>
            <pc:sldMk cId="2699147418" sldId="328"/>
            <ac:spMk id="132" creationId="{E5968E50-96D5-BB56-C783-40C66451E1D8}"/>
          </ac:spMkLst>
        </pc:spChg>
        <pc:spChg chg="add mod">
          <ac:chgData name="Fry, Nicholas" userId="fae0cb5e-88af-48c5-b8f1-b4349b1d959b" providerId="ADAL" clId="{407B8B57-5F38-47C7-8479-B8077E6E7743}" dt="2026-06-24T18:10:03.165" v="2718" actId="1076"/>
          <ac:spMkLst>
            <pc:docMk/>
            <pc:sldMk cId="2699147418" sldId="328"/>
            <ac:spMk id="133" creationId="{CD72E3BD-C214-7C3C-DD74-AC27C5B8153F}"/>
          </ac:spMkLst>
        </pc:spChg>
        <pc:spChg chg="add mod">
          <ac:chgData name="Fry, Nicholas" userId="fae0cb5e-88af-48c5-b8f1-b4349b1d959b" providerId="ADAL" clId="{407B8B57-5F38-47C7-8479-B8077E6E7743}" dt="2026-06-25T15:03:14.912" v="4826" actId="14861"/>
          <ac:spMkLst>
            <pc:docMk/>
            <pc:sldMk cId="2699147418" sldId="328"/>
            <ac:spMk id="134" creationId="{E802101B-DA67-2731-0A51-7576B95E5A6B}"/>
          </ac:spMkLst>
        </pc:spChg>
        <pc:spChg chg="add mod">
          <ac:chgData name="Fry, Nicholas" userId="fae0cb5e-88af-48c5-b8f1-b4349b1d959b" providerId="ADAL" clId="{407B8B57-5F38-47C7-8479-B8077E6E7743}" dt="2026-06-24T18:09:41.172" v="2716" actId="1076"/>
          <ac:spMkLst>
            <pc:docMk/>
            <pc:sldMk cId="2699147418" sldId="328"/>
            <ac:spMk id="135" creationId="{2E840D37-CBDB-4875-BEE5-7722C0F6323E}"/>
          </ac:spMkLst>
        </pc:spChg>
        <pc:spChg chg="add mod">
          <ac:chgData name="Fry, Nicholas" userId="fae0cb5e-88af-48c5-b8f1-b4349b1d959b" providerId="ADAL" clId="{407B8B57-5F38-47C7-8479-B8077E6E7743}" dt="2026-06-25T09:01:36.634" v="3580" actId="1076"/>
          <ac:spMkLst>
            <pc:docMk/>
            <pc:sldMk cId="2699147418" sldId="328"/>
            <ac:spMk id="136" creationId="{6C39144F-637B-7E25-E811-59EA46B3F33C}"/>
          </ac:spMkLst>
        </pc:spChg>
        <pc:spChg chg="add mod">
          <ac:chgData name="Fry, Nicholas" userId="fae0cb5e-88af-48c5-b8f1-b4349b1d959b" providerId="ADAL" clId="{407B8B57-5F38-47C7-8479-B8077E6E7743}" dt="2026-06-24T18:09:41.172" v="2716" actId="1076"/>
          <ac:spMkLst>
            <pc:docMk/>
            <pc:sldMk cId="2699147418" sldId="328"/>
            <ac:spMk id="137" creationId="{D018501C-4D75-9F75-96FC-B6EEB039F27E}"/>
          </ac:spMkLst>
        </pc:spChg>
        <pc:picChg chg="add mod modCrop">
          <ac:chgData name="Fry, Nicholas" userId="fae0cb5e-88af-48c5-b8f1-b4349b1d959b" providerId="ADAL" clId="{407B8B57-5F38-47C7-8479-B8077E6E7743}" dt="2026-06-25T13:40:38.250" v="4653" actId="34807"/>
          <ac:picMkLst>
            <pc:docMk/>
            <pc:sldMk cId="2699147418" sldId="328"/>
            <ac:picMk id="3" creationId="{4F5150EE-B499-7D9C-54EB-A072A6E64C3D}"/>
          </ac:picMkLst>
        </pc:picChg>
        <pc:picChg chg="add ord">
          <ac:chgData name="Fry, Nicholas" userId="fae0cb5e-88af-48c5-b8f1-b4349b1d959b" providerId="ADAL" clId="{407B8B57-5F38-47C7-8479-B8077E6E7743}" dt="2026-06-25T13:40:56.236" v="4656" actId="13244"/>
          <ac:picMkLst>
            <pc:docMk/>
            <pc:sldMk cId="2699147418" sldId="328"/>
            <ac:picMk id="14" creationId="{6FF3046D-DC9B-8981-8645-9DF322699EAC}"/>
          </ac:picMkLst>
        </pc:picChg>
        <pc:picChg chg="add">
          <ac:chgData name="Fry, Nicholas" userId="fae0cb5e-88af-48c5-b8f1-b4349b1d959b" providerId="ADAL" clId="{407B8B57-5F38-47C7-8479-B8077E6E7743}" dt="2026-06-25T13:39:50.269" v="4646" actId="22"/>
          <ac:picMkLst>
            <pc:docMk/>
            <pc:sldMk cId="2699147418" sldId="328"/>
            <ac:picMk id="16" creationId="{A69BA006-A343-14A1-167F-6D5CB53FB75B}"/>
          </ac:picMkLst>
        </pc:picChg>
        <pc:picChg chg="add">
          <ac:chgData name="Fry, Nicholas" userId="fae0cb5e-88af-48c5-b8f1-b4349b1d959b" providerId="ADAL" clId="{407B8B57-5F38-47C7-8479-B8077E6E7743}" dt="2026-06-25T13:41:56.556" v="4681" actId="22"/>
          <ac:picMkLst>
            <pc:docMk/>
            <pc:sldMk cId="2699147418" sldId="328"/>
            <ac:picMk id="19" creationId="{37EC81F4-0C4B-1329-D02E-C6D8CDAD4376}"/>
          </ac:picMkLst>
        </pc:picChg>
        <pc:picChg chg="add">
          <ac:chgData name="Fry, Nicholas" userId="fae0cb5e-88af-48c5-b8f1-b4349b1d959b" providerId="ADAL" clId="{407B8B57-5F38-47C7-8479-B8077E6E7743}" dt="2026-06-25T13:41:56.556" v="4681" actId="22"/>
          <ac:picMkLst>
            <pc:docMk/>
            <pc:sldMk cId="2699147418" sldId="328"/>
            <ac:picMk id="22" creationId="{52C383F5-29BD-B1AA-BC7F-420EEA3D5082}"/>
          </ac:picMkLst>
        </pc:picChg>
        <pc:picChg chg="add">
          <ac:chgData name="Fry, Nicholas" userId="fae0cb5e-88af-48c5-b8f1-b4349b1d959b" providerId="ADAL" clId="{407B8B57-5F38-47C7-8479-B8077E6E7743}" dt="2026-06-25T13:41:56.556" v="4681" actId="22"/>
          <ac:picMkLst>
            <pc:docMk/>
            <pc:sldMk cId="2699147418" sldId="328"/>
            <ac:picMk id="24" creationId="{C11E6D25-0792-7071-89CA-0FAC1E28AC0B}"/>
          </ac:picMkLst>
        </pc:picChg>
        <pc:cxnChg chg="add mod">
          <ac:chgData name="Fry, Nicholas" userId="fae0cb5e-88af-48c5-b8f1-b4349b1d959b" providerId="ADAL" clId="{407B8B57-5F38-47C7-8479-B8077E6E7743}" dt="2026-06-25T15:03:14.912" v="4826" actId="14861"/>
          <ac:cxnSpMkLst>
            <pc:docMk/>
            <pc:sldMk cId="2699147418" sldId="328"/>
            <ac:cxnSpMk id="10" creationId="{B56F8E1E-BE65-B332-951D-76A7BDC08ADF}"/>
          </ac:cxnSpMkLst>
        </pc:cxnChg>
      </pc:sldChg>
      <pc:sldChg chg="add del mod ord modShow">
        <pc:chgData name="Fry, Nicholas" userId="fae0cb5e-88af-48c5-b8f1-b4349b1d959b" providerId="ADAL" clId="{407B8B57-5F38-47C7-8479-B8077E6E7743}" dt="2026-06-25T16:12:28.777" v="5300"/>
        <pc:sldMkLst>
          <pc:docMk/>
          <pc:sldMk cId="2664454715" sldId="329"/>
        </pc:sldMkLst>
      </pc:sldChg>
      <pc:sldChg chg="addSp delSp modSp new mod modAnim">
        <pc:chgData name="Fry, Nicholas" userId="fae0cb5e-88af-48c5-b8f1-b4349b1d959b" providerId="ADAL" clId="{407B8B57-5F38-47C7-8479-B8077E6E7743}" dt="2026-06-28T13:48:33.868" v="5913" actId="478"/>
        <pc:sldMkLst>
          <pc:docMk/>
          <pc:sldMk cId="31754838" sldId="330"/>
        </pc:sldMkLst>
        <pc:spChg chg="add mod">
          <ac:chgData name="Fry, Nicholas" userId="fae0cb5e-88af-48c5-b8f1-b4349b1d959b" providerId="ADAL" clId="{407B8B57-5F38-47C7-8479-B8077E6E7743}" dt="2026-06-28T13:43:51.231" v="5870" actId="1076"/>
          <ac:spMkLst>
            <pc:docMk/>
            <pc:sldMk cId="31754838" sldId="330"/>
            <ac:spMk id="4" creationId="{13CF1ED2-8D22-2BB2-B525-45F038C29481}"/>
          </ac:spMkLst>
        </pc:spChg>
        <pc:spChg chg="add mod">
          <ac:chgData name="Fry, Nicholas" userId="fae0cb5e-88af-48c5-b8f1-b4349b1d959b" providerId="ADAL" clId="{407B8B57-5F38-47C7-8479-B8077E6E7743}" dt="2026-06-25T09:21:58.504" v="3642" actId="1035"/>
          <ac:spMkLst>
            <pc:docMk/>
            <pc:sldMk cId="31754838" sldId="330"/>
            <ac:spMk id="7" creationId="{1B5EC8C0-BD42-559C-6269-2969581CA6D5}"/>
          </ac:spMkLst>
        </pc:spChg>
      </pc:sldChg>
      <pc:sldChg chg="modSp add mod">
        <pc:chgData name="Fry, Nicholas" userId="fae0cb5e-88af-48c5-b8f1-b4349b1d959b" providerId="ADAL" clId="{407B8B57-5F38-47C7-8479-B8077E6E7743}" dt="2026-06-28T11:47:31.787" v="5812" actId="20577"/>
        <pc:sldMkLst>
          <pc:docMk/>
          <pc:sldMk cId="530048225" sldId="333"/>
        </pc:sldMkLst>
        <pc:spChg chg="mod">
          <ac:chgData name="Fry, Nicholas" userId="fae0cb5e-88af-48c5-b8f1-b4349b1d959b" providerId="ADAL" clId="{407B8B57-5F38-47C7-8479-B8077E6E7743}" dt="2026-06-28T11:47:31.787" v="5812" actId="20577"/>
          <ac:spMkLst>
            <pc:docMk/>
            <pc:sldMk cId="530048225" sldId="333"/>
            <ac:spMk id="3" creationId="{467E67B2-1CFC-8F71-E548-77860E2B835C}"/>
          </ac:spMkLst>
        </pc:spChg>
      </pc:sldChg>
      <pc:sldChg chg="add ord">
        <pc:chgData name="Fry, Nicholas" userId="fae0cb5e-88af-48c5-b8f1-b4349b1d959b" providerId="ADAL" clId="{407B8B57-5F38-47C7-8479-B8077E6E7743}" dt="2026-06-25T08:55:19.355" v="3434"/>
        <pc:sldMkLst>
          <pc:docMk/>
          <pc:sldMk cId="120382310" sldId="335"/>
        </pc:sldMkLst>
      </pc:sldChg>
      <pc:sldChg chg="addSp modSp add mod">
        <pc:chgData name="Fry, Nicholas" userId="fae0cb5e-88af-48c5-b8f1-b4349b1d959b" providerId="ADAL" clId="{407B8B57-5F38-47C7-8479-B8077E6E7743}" dt="2026-06-28T13:49:18.766" v="5924" actId="1035"/>
        <pc:sldMkLst>
          <pc:docMk/>
          <pc:sldMk cId="196483055" sldId="337"/>
        </pc:sldMkLst>
        <pc:spChg chg="mod">
          <ac:chgData name="Fry, Nicholas" userId="fae0cb5e-88af-48c5-b8f1-b4349b1d959b" providerId="ADAL" clId="{407B8B57-5F38-47C7-8479-B8077E6E7743}" dt="2026-06-28T13:45:44.790" v="5887" actId="1036"/>
          <ac:spMkLst>
            <pc:docMk/>
            <pc:sldMk cId="196483055" sldId="337"/>
            <ac:spMk id="7" creationId="{887F395B-A648-D301-C103-A7A632FBF5BF}"/>
          </ac:spMkLst>
        </pc:spChg>
        <pc:spChg chg="add">
          <ac:chgData name="Fry, Nicholas" userId="fae0cb5e-88af-48c5-b8f1-b4349b1d959b" providerId="ADAL" clId="{407B8B57-5F38-47C7-8479-B8077E6E7743}" dt="2026-06-25T09:23:05.234" v="3679" actId="22"/>
          <ac:spMkLst>
            <pc:docMk/>
            <pc:sldMk cId="196483055" sldId="337"/>
            <ac:spMk id="8" creationId="{6AD109EE-8481-E779-3801-5DB1C5332E7D}"/>
          </ac:spMkLst>
        </pc:spChg>
        <pc:spChg chg="mod">
          <ac:chgData name="Fry, Nicholas" userId="fae0cb5e-88af-48c5-b8f1-b4349b1d959b" providerId="ADAL" clId="{407B8B57-5F38-47C7-8479-B8077E6E7743}" dt="2026-06-28T11:50:29.042" v="5834" actId="1036"/>
          <ac:spMkLst>
            <pc:docMk/>
            <pc:sldMk cId="196483055" sldId="337"/>
            <ac:spMk id="9" creationId="{46078E3F-6487-B42A-61A8-67EBF89C682E}"/>
          </ac:spMkLst>
        </pc:spChg>
        <pc:spChg chg="add mod">
          <ac:chgData name="Fry, Nicholas" userId="fae0cb5e-88af-48c5-b8f1-b4349b1d959b" providerId="ADAL" clId="{407B8B57-5F38-47C7-8479-B8077E6E7743}" dt="2026-06-28T13:49:18.766" v="5924" actId="1035"/>
          <ac:spMkLst>
            <pc:docMk/>
            <pc:sldMk cId="196483055" sldId="337"/>
            <ac:spMk id="13" creationId="{F6D04E6D-FCFF-FE82-2134-0D6A8358CF52}"/>
          </ac:spMkLst>
        </pc:spChg>
        <pc:picChg chg="add">
          <ac:chgData name="Fry, Nicholas" userId="fae0cb5e-88af-48c5-b8f1-b4349b1d959b" providerId="ADAL" clId="{407B8B57-5F38-47C7-8479-B8077E6E7743}" dt="2026-06-25T09:23:05.234" v="3679" actId="22"/>
          <ac:picMkLst>
            <pc:docMk/>
            <pc:sldMk cId="196483055" sldId="337"/>
            <ac:picMk id="5" creationId="{1FB09A7E-89DA-6C99-200B-6E72E19DD5FD}"/>
          </ac:picMkLst>
        </pc:picChg>
      </pc:sldChg>
      <pc:sldChg chg="addSp delSp modSp add mod">
        <pc:chgData name="Fry, Nicholas" userId="fae0cb5e-88af-48c5-b8f1-b4349b1d959b" providerId="ADAL" clId="{407B8B57-5F38-47C7-8479-B8077E6E7743}" dt="2026-06-26T13:11:45.162" v="5308" actId="478"/>
        <pc:sldMkLst>
          <pc:docMk/>
          <pc:sldMk cId="3600544031" sldId="338"/>
        </pc:sldMkLst>
        <pc:cxnChg chg="add mod">
          <ac:chgData name="Fry, Nicholas" userId="fae0cb5e-88af-48c5-b8f1-b4349b1d959b" providerId="ADAL" clId="{407B8B57-5F38-47C7-8479-B8077E6E7743}" dt="2026-06-25T09:40:18.860" v="3809" actId="1582"/>
          <ac:cxnSpMkLst>
            <pc:docMk/>
            <pc:sldMk cId="3600544031" sldId="338"/>
            <ac:cxnSpMk id="27" creationId="{DAB84B37-8D87-F2D7-4CEC-B87ADD3E2B35}"/>
          </ac:cxnSpMkLst>
        </pc:cxnChg>
        <pc:cxnChg chg="add mod">
          <ac:chgData name="Fry, Nicholas" userId="fae0cb5e-88af-48c5-b8f1-b4349b1d959b" providerId="ADAL" clId="{407B8B57-5F38-47C7-8479-B8077E6E7743}" dt="2026-06-25T09:40:18.860" v="3809" actId="1582"/>
          <ac:cxnSpMkLst>
            <pc:docMk/>
            <pc:sldMk cId="3600544031" sldId="338"/>
            <ac:cxnSpMk id="45" creationId="{DB310F3E-9BC2-2137-D6C2-34BD768F40A7}"/>
          </ac:cxnSpMkLst>
        </pc:cxnChg>
      </pc:sldChg>
      <pc:sldChg chg="addSp delSp modSp add mod ord">
        <pc:chgData name="Fry, Nicholas" userId="fae0cb5e-88af-48c5-b8f1-b4349b1d959b" providerId="ADAL" clId="{407B8B57-5F38-47C7-8479-B8077E6E7743}" dt="2026-06-25T14:20:47.804" v="4689" actId="22"/>
        <pc:sldMkLst>
          <pc:docMk/>
          <pc:sldMk cId="333514600" sldId="344"/>
        </pc:sldMkLst>
        <pc:spChg chg="add mod">
          <ac:chgData name="Fry, Nicholas" userId="fae0cb5e-88af-48c5-b8f1-b4349b1d959b" providerId="ADAL" clId="{407B8B57-5F38-47C7-8479-B8077E6E7743}" dt="2026-06-25T13:25:06.760" v="4196" actId="21"/>
          <ac:spMkLst>
            <pc:docMk/>
            <pc:sldMk cId="333514600" sldId="344"/>
            <ac:spMk id="10" creationId="{308391B7-9B05-B82F-BE9D-03E942A23466}"/>
          </ac:spMkLst>
        </pc:spChg>
        <pc:spChg chg="add mod">
          <ac:chgData name="Fry, Nicholas" userId="fae0cb5e-88af-48c5-b8f1-b4349b1d959b" providerId="ADAL" clId="{407B8B57-5F38-47C7-8479-B8077E6E7743}" dt="2026-06-25T13:25:41.873" v="4216" actId="1076"/>
          <ac:spMkLst>
            <pc:docMk/>
            <pc:sldMk cId="333514600" sldId="344"/>
            <ac:spMk id="12" creationId="{558D1D08-8E44-D715-80E6-E89C16120D6E}"/>
          </ac:spMkLst>
        </pc:spChg>
        <pc:spChg chg="add mod">
          <ac:chgData name="Fry, Nicholas" userId="fae0cb5e-88af-48c5-b8f1-b4349b1d959b" providerId="ADAL" clId="{407B8B57-5F38-47C7-8479-B8077E6E7743}" dt="2026-06-25T13:25:59.674" v="4225" actId="1076"/>
          <ac:spMkLst>
            <pc:docMk/>
            <pc:sldMk cId="333514600" sldId="344"/>
            <ac:spMk id="16" creationId="{85A57741-1D11-D52E-77CD-64AED10542F8}"/>
          </ac:spMkLst>
        </pc:spChg>
        <pc:spChg chg="mod">
          <ac:chgData name="Fry, Nicholas" userId="fae0cb5e-88af-48c5-b8f1-b4349b1d959b" providerId="ADAL" clId="{407B8B57-5F38-47C7-8479-B8077E6E7743}" dt="2026-06-25T13:31:18.321" v="4375" actId="20577"/>
          <ac:spMkLst>
            <pc:docMk/>
            <pc:sldMk cId="333514600" sldId="344"/>
            <ac:spMk id="18" creationId="{7683A3F0-7A9F-C5A2-AF1B-A74AC3C3D8C4}"/>
          </ac:spMkLst>
        </pc:spChg>
        <pc:spChg chg="add mod">
          <ac:chgData name="Fry, Nicholas" userId="fae0cb5e-88af-48c5-b8f1-b4349b1d959b" providerId="ADAL" clId="{407B8B57-5F38-47C7-8479-B8077E6E7743}" dt="2026-06-25T13:26:27.115" v="4227" actId="1076"/>
          <ac:spMkLst>
            <pc:docMk/>
            <pc:sldMk cId="333514600" sldId="344"/>
            <ac:spMk id="19" creationId="{0A376773-FE79-5D4D-9A26-DB5B5872B228}"/>
          </ac:spMkLst>
        </pc:spChg>
        <pc:spChg chg="mod">
          <ac:chgData name="Fry, Nicholas" userId="fae0cb5e-88af-48c5-b8f1-b4349b1d959b" providerId="ADAL" clId="{407B8B57-5F38-47C7-8479-B8077E6E7743}" dt="2026-06-25T13:21:57.839" v="4145" actId="207"/>
          <ac:spMkLst>
            <pc:docMk/>
            <pc:sldMk cId="333514600" sldId="344"/>
            <ac:spMk id="21" creationId="{37DB1321-7FA6-BB95-86D1-ECEF3EF5F92E}"/>
          </ac:spMkLst>
        </pc:spChg>
        <pc:spChg chg="mod">
          <ac:chgData name="Fry, Nicholas" userId="fae0cb5e-88af-48c5-b8f1-b4349b1d959b" providerId="ADAL" clId="{407B8B57-5F38-47C7-8479-B8077E6E7743}" dt="2026-06-25T13:25:54.900" v="4224" actId="1076"/>
          <ac:spMkLst>
            <pc:docMk/>
            <pc:sldMk cId="333514600" sldId="344"/>
            <ac:spMk id="127" creationId="{7B2A0C29-66C9-E157-73F3-6A0BD3D605F1}"/>
          </ac:spMkLst>
        </pc:spChg>
        <pc:picChg chg="mod modCrop">
          <ac:chgData name="Fry, Nicholas" userId="fae0cb5e-88af-48c5-b8f1-b4349b1d959b" providerId="ADAL" clId="{407B8B57-5F38-47C7-8479-B8077E6E7743}" dt="2026-06-25T13:39:01.432" v="4631" actId="34807"/>
          <ac:picMkLst>
            <pc:docMk/>
            <pc:sldMk cId="333514600" sldId="344"/>
            <ac:picMk id="3" creationId="{67A4F41D-98C5-95F8-1C20-B1E06E65DAC4}"/>
          </ac:picMkLst>
        </pc:picChg>
        <pc:picChg chg="add mod modCrop">
          <ac:chgData name="Fry, Nicholas" userId="fae0cb5e-88af-48c5-b8f1-b4349b1d959b" providerId="ADAL" clId="{407B8B57-5F38-47C7-8479-B8077E6E7743}" dt="2026-06-25T13:38:39.756" v="4629" actId="34807"/>
          <ac:picMkLst>
            <pc:docMk/>
            <pc:sldMk cId="333514600" sldId="344"/>
            <ac:picMk id="22" creationId="{E7ED7FBF-05E2-DED6-ED17-4C17E5859DF0}"/>
          </ac:picMkLst>
        </pc:picChg>
        <pc:picChg chg="add mod">
          <ac:chgData name="Fry, Nicholas" userId="fae0cb5e-88af-48c5-b8f1-b4349b1d959b" providerId="ADAL" clId="{407B8B57-5F38-47C7-8479-B8077E6E7743}" dt="2026-06-25T13:39:34.338" v="4643" actId="1076"/>
          <ac:picMkLst>
            <pc:docMk/>
            <pc:sldMk cId="333514600" sldId="344"/>
            <ac:picMk id="24" creationId="{61C65786-0927-1BA8-4E75-18E87B6B94F9}"/>
          </ac:picMkLst>
        </pc:picChg>
        <pc:picChg chg="add">
          <ac:chgData name="Fry, Nicholas" userId="fae0cb5e-88af-48c5-b8f1-b4349b1d959b" providerId="ADAL" clId="{407B8B57-5F38-47C7-8479-B8077E6E7743}" dt="2026-06-25T14:20:47.804" v="4689" actId="22"/>
          <ac:picMkLst>
            <pc:docMk/>
            <pc:sldMk cId="333514600" sldId="344"/>
            <ac:picMk id="26" creationId="{B057CC00-A7A7-A295-8F14-865FD67A3932}"/>
          </ac:picMkLst>
        </pc:picChg>
        <pc:picChg chg="add">
          <ac:chgData name="Fry, Nicholas" userId="fae0cb5e-88af-48c5-b8f1-b4349b1d959b" providerId="ADAL" clId="{407B8B57-5F38-47C7-8479-B8077E6E7743}" dt="2026-06-25T14:20:47.804" v="4689" actId="22"/>
          <ac:picMkLst>
            <pc:docMk/>
            <pc:sldMk cId="333514600" sldId="344"/>
            <ac:picMk id="28" creationId="{C5153FB5-4B80-A483-3B9F-E90B7DE58579}"/>
          </ac:picMkLst>
        </pc:picChg>
        <pc:picChg chg="add">
          <ac:chgData name="Fry, Nicholas" userId="fae0cb5e-88af-48c5-b8f1-b4349b1d959b" providerId="ADAL" clId="{407B8B57-5F38-47C7-8479-B8077E6E7743}" dt="2026-06-25T14:20:47.804" v="4689" actId="22"/>
          <ac:picMkLst>
            <pc:docMk/>
            <pc:sldMk cId="333514600" sldId="344"/>
            <ac:picMk id="30" creationId="{6FA63019-F946-58A2-326C-6FA457F8A286}"/>
          </ac:picMkLst>
        </pc:picChg>
      </pc:sldChg>
      <pc:sldChg chg="addSp delSp modSp add mod">
        <pc:chgData name="Fry, Nicholas" userId="fae0cb5e-88af-48c5-b8f1-b4349b1d959b" providerId="ADAL" clId="{407B8B57-5F38-47C7-8479-B8077E6E7743}" dt="2026-06-25T15:07:22.262" v="4891" actId="478"/>
        <pc:sldMkLst>
          <pc:docMk/>
          <pc:sldMk cId="4034069693" sldId="345"/>
        </pc:sldMkLst>
        <pc:spChg chg="add">
          <ac:chgData name="Fry, Nicholas" userId="fae0cb5e-88af-48c5-b8f1-b4349b1d959b" providerId="ADAL" clId="{407B8B57-5F38-47C7-8479-B8077E6E7743}" dt="2026-06-25T13:34:17.266" v="4444" actId="22"/>
          <ac:spMkLst>
            <pc:docMk/>
            <pc:sldMk cId="4034069693" sldId="345"/>
            <ac:spMk id="6" creationId="{44648215-F231-5BC9-B017-849508192240}"/>
          </ac:spMkLst>
        </pc:spChg>
        <pc:picChg chg="add">
          <ac:chgData name="Fry, Nicholas" userId="fae0cb5e-88af-48c5-b8f1-b4349b1d959b" providerId="ADAL" clId="{407B8B57-5F38-47C7-8479-B8077E6E7743}" dt="2026-06-25T13:39:45.004" v="4645" actId="22"/>
          <ac:picMkLst>
            <pc:docMk/>
            <pc:sldMk cId="4034069693" sldId="345"/>
            <ac:picMk id="9" creationId="{EB866BCD-3CBA-68FD-BAFE-5C32DFF18580}"/>
          </ac:picMkLst>
        </pc:picChg>
        <pc:picChg chg="add">
          <ac:chgData name="Fry, Nicholas" userId="fae0cb5e-88af-48c5-b8f1-b4349b1d959b" providerId="ADAL" clId="{407B8B57-5F38-47C7-8479-B8077E6E7743}" dt="2026-06-25T13:39:45.004" v="4645" actId="22"/>
          <ac:picMkLst>
            <pc:docMk/>
            <pc:sldMk cId="4034069693" sldId="345"/>
            <ac:picMk id="11" creationId="{0798B450-DF23-57DF-203E-F9BFDE718F75}"/>
          </ac:picMkLst>
        </pc:picChg>
        <pc:picChg chg="add mod">
          <ac:chgData name="Fry, Nicholas" userId="fae0cb5e-88af-48c5-b8f1-b4349b1d959b" providerId="ADAL" clId="{407B8B57-5F38-47C7-8479-B8077E6E7743}" dt="2026-06-25T13:41:54.874" v="4680" actId="1035"/>
          <ac:picMkLst>
            <pc:docMk/>
            <pc:sldMk cId="4034069693" sldId="345"/>
            <ac:picMk id="13" creationId="{98A57679-ECCB-2579-F992-BF8CFC2A71FD}"/>
          </ac:picMkLst>
        </pc:picChg>
        <pc:picChg chg="add mod">
          <ac:chgData name="Fry, Nicholas" userId="fae0cb5e-88af-48c5-b8f1-b4349b1d959b" providerId="ADAL" clId="{407B8B57-5F38-47C7-8479-B8077E6E7743}" dt="2026-06-25T13:41:54.874" v="4680" actId="1035"/>
          <ac:picMkLst>
            <pc:docMk/>
            <pc:sldMk cId="4034069693" sldId="345"/>
            <ac:picMk id="15" creationId="{AAE5B27E-2BFF-242E-4280-AF2F138528AD}"/>
          </ac:picMkLst>
        </pc:picChg>
        <pc:picChg chg="add mod">
          <ac:chgData name="Fry, Nicholas" userId="fae0cb5e-88af-48c5-b8f1-b4349b1d959b" providerId="ADAL" clId="{407B8B57-5F38-47C7-8479-B8077E6E7743}" dt="2026-06-25T13:41:54.874" v="4680" actId="1035"/>
          <ac:picMkLst>
            <pc:docMk/>
            <pc:sldMk cId="4034069693" sldId="345"/>
            <ac:picMk id="17" creationId="{A5B5F758-928E-44C1-8F66-B1A3E1529E6C}"/>
          </ac:picMkLst>
        </pc:picChg>
        <pc:picChg chg="add">
          <ac:chgData name="Fry, Nicholas" userId="fae0cb5e-88af-48c5-b8f1-b4349b1d959b" providerId="ADAL" clId="{407B8B57-5F38-47C7-8479-B8077E6E7743}" dt="2026-06-25T15:07:19.021" v="4890" actId="22"/>
          <ac:picMkLst>
            <pc:docMk/>
            <pc:sldMk cId="4034069693" sldId="345"/>
            <ac:picMk id="20" creationId="{38F66A4A-350E-C26E-722D-175BDA443DE5}"/>
          </ac:picMkLst>
        </pc:picChg>
      </pc:sldChg>
      <pc:sldChg chg="addSp delSp modSp add mod">
        <pc:chgData name="Fry, Nicholas" userId="fae0cb5e-88af-48c5-b8f1-b4349b1d959b" providerId="ADAL" clId="{407B8B57-5F38-47C7-8479-B8077E6E7743}" dt="2026-06-25T13:41:47.355" v="4677" actId="1076"/>
        <pc:sldMkLst>
          <pc:docMk/>
          <pc:sldMk cId="2140373638" sldId="346"/>
        </pc:sldMkLst>
        <pc:spChg chg="mod">
          <ac:chgData name="Fry, Nicholas" userId="fae0cb5e-88af-48c5-b8f1-b4349b1d959b" providerId="ADAL" clId="{407B8B57-5F38-47C7-8479-B8077E6E7743}" dt="2026-06-25T13:32:15.154" v="4440" actId="20577"/>
          <ac:spMkLst>
            <pc:docMk/>
            <pc:sldMk cId="2140373638" sldId="346"/>
            <ac:spMk id="18" creationId="{C7F0E40B-9EE2-36BE-0E09-3B9B7E9CC25C}"/>
          </ac:spMkLst>
        </pc:spChg>
        <pc:spChg chg="mod">
          <ac:chgData name="Fry, Nicholas" userId="fae0cb5e-88af-48c5-b8f1-b4349b1d959b" providerId="ADAL" clId="{407B8B57-5F38-47C7-8479-B8077E6E7743}" dt="2026-06-25T13:41:20.804" v="4660" actId="1076"/>
          <ac:spMkLst>
            <pc:docMk/>
            <pc:sldMk cId="2140373638" sldId="346"/>
            <ac:spMk id="127" creationId="{A1C9E2BD-B0AB-0C9E-1878-2C07A88CBB15}"/>
          </ac:spMkLst>
        </pc:spChg>
        <pc:picChg chg="add">
          <ac:chgData name="Fry, Nicholas" userId="fae0cb5e-88af-48c5-b8f1-b4349b1d959b" providerId="ADAL" clId="{407B8B57-5F38-47C7-8479-B8077E6E7743}" dt="2026-06-25T13:39:41.191" v="4644" actId="22"/>
          <ac:picMkLst>
            <pc:docMk/>
            <pc:sldMk cId="2140373638" sldId="346"/>
            <ac:picMk id="6" creationId="{809BA07B-2F4E-1B10-345D-3BEA79F3C978}"/>
          </ac:picMkLst>
        </pc:picChg>
        <pc:picChg chg="add">
          <ac:chgData name="Fry, Nicholas" userId="fae0cb5e-88af-48c5-b8f1-b4349b1d959b" providerId="ADAL" clId="{407B8B57-5F38-47C7-8479-B8077E6E7743}" dt="2026-06-25T13:39:41.191" v="4644" actId="22"/>
          <ac:picMkLst>
            <pc:docMk/>
            <pc:sldMk cId="2140373638" sldId="346"/>
            <ac:picMk id="9" creationId="{6CA10FB9-D5BD-C52B-25D6-4FBCBE36C1A6}"/>
          </ac:picMkLst>
        </pc:picChg>
        <pc:picChg chg="add mod">
          <ac:chgData name="Fry, Nicholas" userId="fae0cb5e-88af-48c5-b8f1-b4349b1d959b" providerId="ADAL" clId="{407B8B57-5F38-47C7-8479-B8077E6E7743}" dt="2026-06-25T13:41:26.875" v="4663" actId="1076"/>
          <ac:picMkLst>
            <pc:docMk/>
            <pc:sldMk cId="2140373638" sldId="346"/>
            <ac:picMk id="13" creationId="{7AFEDE0C-F837-CDFA-3777-1C8AB8ECE50C}"/>
          </ac:picMkLst>
        </pc:picChg>
        <pc:picChg chg="add mod">
          <ac:chgData name="Fry, Nicholas" userId="fae0cb5e-88af-48c5-b8f1-b4349b1d959b" providerId="ADAL" clId="{407B8B57-5F38-47C7-8479-B8077E6E7743}" dt="2026-06-25T13:41:38.915" v="4672" actId="1076"/>
          <ac:picMkLst>
            <pc:docMk/>
            <pc:sldMk cId="2140373638" sldId="346"/>
            <ac:picMk id="15" creationId="{F5449790-ED45-1FEA-B2F0-E853877DA696}"/>
          </ac:picMkLst>
        </pc:picChg>
        <pc:picChg chg="add mod">
          <ac:chgData name="Fry, Nicholas" userId="fae0cb5e-88af-48c5-b8f1-b4349b1d959b" providerId="ADAL" clId="{407B8B57-5F38-47C7-8479-B8077E6E7743}" dt="2026-06-25T13:41:47.355" v="4677" actId="1076"/>
          <ac:picMkLst>
            <pc:docMk/>
            <pc:sldMk cId="2140373638" sldId="346"/>
            <ac:picMk id="20" creationId="{8E3C4539-63F2-BC72-EFE7-399206EFA983}"/>
          </ac:picMkLst>
        </pc:picChg>
      </pc:sldChg>
      <pc:sldChg chg="addSp delSp modSp add mod">
        <pc:chgData name="Fry, Nicholas" userId="fae0cb5e-88af-48c5-b8f1-b4349b1d959b" providerId="ADAL" clId="{407B8B57-5F38-47C7-8479-B8077E6E7743}" dt="2026-06-25T15:03:54.308" v="4844" actId="22"/>
        <pc:sldMkLst>
          <pc:docMk/>
          <pc:sldMk cId="3357910427" sldId="347"/>
        </pc:sldMkLst>
        <pc:spChg chg="mod">
          <ac:chgData name="Fry, Nicholas" userId="fae0cb5e-88af-48c5-b8f1-b4349b1d959b" providerId="ADAL" clId="{407B8B57-5F38-47C7-8479-B8077E6E7743}" dt="2026-06-25T15:03:46.486" v="4841" actId="20577"/>
          <ac:spMkLst>
            <pc:docMk/>
            <pc:sldMk cId="3357910427" sldId="347"/>
            <ac:spMk id="18" creationId="{0927157A-F926-8DB9-AE07-C317FFF210D9}"/>
          </ac:spMkLst>
        </pc:spChg>
        <pc:spChg chg="mod">
          <ac:chgData name="Fry, Nicholas" userId="fae0cb5e-88af-48c5-b8f1-b4349b1d959b" providerId="ADAL" clId="{407B8B57-5F38-47C7-8479-B8077E6E7743}" dt="2026-06-25T13:43:20.074" v="4688" actId="207"/>
          <ac:spMkLst>
            <pc:docMk/>
            <pc:sldMk cId="3357910427" sldId="347"/>
            <ac:spMk id="104" creationId="{6F1DCA6C-171A-0C4C-D9C2-99FDD026C6CE}"/>
          </ac:spMkLst>
        </pc:spChg>
        <pc:spChg chg="mod">
          <ac:chgData name="Fry, Nicholas" userId="fae0cb5e-88af-48c5-b8f1-b4349b1d959b" providerId="ADAL" clId="{407B8B57-5F38-47C7-8479-B8077E6E7743}" dt="2026-06-25T13:43:20.074" v="4688" actId="207"/>
          <ac:spMkLst>
            <pc:docMk/>
            <pc:sldMk cId="3357910427" sldId="347"/>
            <ac:spMk id="134" creationId="{95BF291B-12B2-F674-739B-8F147AE071E1}"/>
          </ac:spMkLst>
        </pc:spChg>
        <pc:picChg chg="add">
          <ac:chgData name="Fry, Nicholas" userId="fae0cb5e-88af-48c5-b8f1-b4349b1d959b" providerId="ADAL" clId="{407B8B57-5F38-47C7-8479-B8077E6E7743}" dt="2026-06-25T15:03:54.308" v="4844" actId="22"/>
          <ac:picMkLst>
            <pc:docMk/>
            <pc:sldMk cId="3357910427" sldId="347"/>
            <ac:picMk id="4" creationId="{F295B935-EFAC-2034-6A51-BE781B1C9582}"/>
          </ac:picMkLst>
        </pc:picChg>
      </pc:sldChg>
      <pc:sldChg chg="modSp add mod">
        <pc:chgData name="Fry, Nicholas" userId="fae0cb5e-88af-48c5-b8f1-b4349b1d959b" providerId="ADAL" clId="{407B8B57-5F38-47C7-8479-B8077E6E7743}" dt="2026-06-25T15:04:17.369" v="4847" actId="14861"/>
        <pc:sldMkLst>
          <pc:docMk/>
          <pc:sldMk cId="867024843" sldId="348"/>
        </pc:sldMkLst>
        <pc:picChg chg="mod">
          <ac:chgData name="Fry, Nicholas" userId="fae0cb5e-88af-48c5-b8f1-b4349b1d959b" providerId="ADAL" clId="{407B8B57-5F38-47C7-8479-B8077E6E7743}" dt="2026-06-25T15:04:17.369" v="4847" actId="14861"/>
          <ac:picMkLst>
            <pc:docMk/>
            <pc:sldMk cId="867024843" sldId="348"/>
            <ac:picMk id="4" creationId="{E424B996-42B5-E4C8-325F-63772DB2589F}"/>
          </ac:picMkLst>
        </pc:picChg>
      </pc:sldChg>
      <pc:sldChg chg="addSp delSp add mod">
        <pc:chgData name="Fry, Nicholas" userId="fae0cb5e-88af-48c5-b8f1-b4349b1d959b" providerId="ADAL" clId="{407B8B57-5F38-47C7-8479-B8077E6E7743}" dt="2026-06-25T15:07:09.840" v="4889" actId="478"/>
        <pc:sldMkLst>
          <pc:docMk/>
          <pc:sldMk cId="2496278316" sldId="349"/>
        </pc:sldMkLst>
        <pc:picChg chg="add">
          <ac:chgData name="Fry, Nicholas" userId="fae0cb5e-88af-48c5-b8f1-b4349b1d959b" providerId="ADAL" clId="{407B8B57-5F38-47C7-8479-B8077E6E7743}" dt="2026-06-25T15:07:07.444" v="4888" actId="22"/>
          <ac:picMkLst>
            <pc:docMk/>
            <pc:sldMk cId="2496278316" sldId="349"/>
            <ac:picMk id="4" creationId="{B3B20FEF-B55C-7C92-14D8-30761459A6F3}"/>
          </ac:picMkLst>
        </pc:picChg>
      </pc:sldChg>
      <pc:sldChg chg="addSp delSp modSp add mod">
        <pc:chgData name="Fry, Nicholas" userId="fae0cb5e-88af-48c5-b8f1-b4349b1d959b" providerId="ADAL" clId="{407B8B57-5F38-47C7-8479-B8077E6E7743}" dt="2026-06-26T17:33:42.571" v="5336" actId="22"/>
        <pc:sldMkLst>
          <pc:docMk/>
          <pc:sldMk cId="1858563922" sldId="350"/>
        </pc:sldMkLst>
      </pc:sldChg>
      <pc:sldChg chg="addSp delSp add mod">
        <pc:chgData name="Fry, Nicholas" userId="fae0cb5e-88af-48c5-b8f1-b4349b1d959b" providerId="ADAL" clId="{407B8B57-5F38-47C7-8479-B8077E6E7743}" dt="2026-06-26T13:11:33.655" v="5304" actId="21"/>
        <pc:sldMkLst>
          <pc:docMk/>
          <pc:sldMk cId="1563091828" sldId="351"/>
        </pc:sldMkLst>
      </pc:sldChg>
      <pc:sldChg chg="addSp delSp modSp new mod delAnim modAnim">
        <pc:chgData name="Fry, Nicholas" userId="fae0cb5e-88af-48c5-b8f1-b4349b1d959b" providerId="ADAL" clId="{407B8B57-5F38-47C7-8479-B8077E6E7743}" dt="2026-06-26T17:42:43.096" v="5347" actId="1076"/>
        <pc:sldMkLst>
          <pc:docMk/>
          <pc:sldMk cId="1590758740" sldId="353"/>
        </pc:sldMkLst>
        <pc:picChg chg="add mod">
          <ac:chgData name="Fry, Nicholas" userId="fae0cb5e-88af-48c5-b8f1-b4349b1d959b" providerId="ADAL" clId="{407B8B57-5F38-47C7-8479-B8077E6E7743}" dt="2026-06-26T17:42:43.096" v="5347" actId="1076"/>
          <ac:picMkLst>
            <pc:docMk/>
            <pc:sldMk cId="1590758740" sldId="353"/>
            <ac:picMk id="5" creationId="{0B7B526D-F265-37FA-2FA5-B9D12E00E816}"/>
          </ac:picMkLst>
        </pc:picChg>
      </pc:sldChg>
      <pc:sldChg chg="modSp mod">
        <pc:chgData name="Fry, Nicholas" userId="fae0cb5e-88af-48c5-b8f1-b4349b1d959b" providerId="ADAL" clId="{407B8B57-5F38-47C7-8479-B8077E6E7743}" dt="2026-06-28T13:48:54.432" v="5916" actId="1076"/>
        <pc:sldMkLst>
          <pc:docMk/>
          <pc:sldMk cId="2254020000" sldId="354"/>
        </pc:sldMkLst>
        <pc:spChg chg="mod">
          <ac:chgData name="Fry, Nicholas" userId="fae0cb5e-88af-48c5-b8f1-b4349b1d959b" providerId="ADAL" clId="{407B8B57-5F38-47C7-8479-B8077E6E7743}" dt="2026-06-28T13:45:47.429" v="5888" actId="1036"/>
          <ac:spMkLst>
            <pc:docMk/>
            <pc:sldMk cId="2254020000" sldId="354"/>
            <ac:spMk id="7" creationId="{727EDD15-4425-0504-ACDD-B1935F4F179A}"/>
          </ac:spMkLst>
        </pc:spChg>
        <pc:spChg chg="mod">
          <ac:chgData name="Fry, Nicholas" userId="fae0cb5e-88af-48c5-b8f1-b4349b1d959b" providerId="ADAL" clId="{407B8B57-5F38-47C7-8479-B8077E6E7743}" dt="2026-06-28T11:49:32.673" v="5822" actId="1035"/>
          <ac:spMkLst>
            <pc:docMk/>
            <pc:sldMk cId="2254020000" sldId="354"/>
            <ac:spMk id="9" creationId="{8DE2C8C7-051D-D14C-687A-8DFD01250C7B}"/>
          </ac:spMkLst>
        </pc:spChg>
        <pc:spChg chg="mod">
          <ac:chgData name="Fry, Nicholas" userId="fae0cb5e-88af-48c5-b8f1-b4349b1d959b" providerId="ADAL" clId="{407B8B57-5F38-47C7-8479-B8077E6E7743}" dt="2026-06-28T13:48:54.432" v="5916" actId="1076"/>
          <ac:spMkLst>
            <pc:docMk/>
            <pc:sldMk cId="2254020000" sldId="354"/>
            <ac:spMk id="13" creationId="{F710EFEE-ECD9-683E-7A3F-00FACEC0DD17}"/>
          </ac:spMkLst>
        </pc:spChg>
      </pc:sldChg>
      <pc:sldChg chg="addSp modSp mod">
        <pc:chgData name="Fry, Nicholas" userId="fae0cb5e-88af-48c5-b8f1-b4349b1d959b" providerId="ADAL" clId="{407B8B57-5F38-47C7-8479-B8077E6E7743}" dt="2026-06-28T14:23:08.420" v="6022" actId="122"/>
        <pc:sldMkLst>
          <pc:docMk/>
          <pc:sldMk cId="3445388300" sldId="359"/>
        </pc:sldMkLst>
        <pc:spChg chg="add mod">
          <ac:chgData name="Fry, Nicholas" userId="fae0cb5e-88af-48c5-b8f1-b4349b1d959b" providerId="ADAL" clId="{407B8B57-5F38-47C7-8479-B8077E6E7743}" dt="2026-06-28T14:23:08.420" v="6022" actId="122"/>
          <ac:spMkLst>
            <pc:docMk/>
            <pc:sldMk cId="3445388300" sldId="359"/>
            <ac:spMk id="9" creationId="{0660ACEE-FECD-4A9A-7B69-9C9F9D89DD4C}"/>
          </ac:spMkLst>
        </pc:spChg>
        <pc:spChg chg="add">
          <ac:chgData name="Fry, Nicholas" userId="fae0cb5e-88af-48c5-b8f1-b4349b1d959b" providerId="ADAL" clId="{407B8B57-5F38-47C7-8479-B8077E6E7743}" dt="2026-06-28T14:13:57.223" v="5969" actId="22"/>
          <ac:spMkLst>
            <pc:docMk/>
            <pc:sldMk cId="3445388300" sldId="359"/>
            <ac:spMk id="13" creationId="{AD72AB92-8080-FC1C-F139-AE644A291C47}"/>
          </ac:spMkLst>
        </pc:spChg>
        <pc:spChg chg="add">
          <ac:chgData name="Fry, Nicholas" userId="fae0cb5e-88af-48c5-b8f1-b4349b1d959b" providerId="ADAL" clId="{407B8B57-5F38-47C7-8479-B8077E6E7743}" dt="2026-06-28T14:13:57.223" v="5969" actId="22"/>
          <ac:spMkLst>
            <pc:docMk/>
            <pc:sldMk cId="3445388300" sldId="359"/>
            <ac:spMk id="15" creationId="{B1AF824C-B6CC-BE41-2440-CDBBEC5C9C69}"/>
          </ac:spMkLst>
        </pc:spChg>
        <pc:picChg chg="add mod">
          <ac:chgData name="Fry, Nicholas" userId="fae0cb5e-88af-48c5-b8f1-b4349b1d959b" providerId="ADAL" clId="{407B8B57-5F38-47C7-8479-B8077E6E7743}" dt="2026-06-28T14:18:13.855" v="6007" actId="1035"/>
          <ac:picMkLst>
            <pc:docMk/>
            <pc:sldMk cId="3445388300" sldId="359"/>
            <ac:picMk id="3" creationId="{745F0A66-5E15-56D5-00A1-DD5092BABEF8}"/>
          </ac:picMkLst>
        </pc:picChg>
        <pc:picChg chg="add mod modCrop">
          <ac:chgData name="Fry, Nicholas" userId="fae0cb5e-88af-48c5-b8f1-b4349b1d959b" providerId="ADAL" clId="{407B8B57-5F38-47C7-8479-B8077E6E7743}" dt="2026-06-28T14:19:06.320" v="6016" actId="1036"/>
          <ac:picMkLst>
            <pc:docMk/>
            <pc:sldMk cId="3445388300" sldId="359"/>
            <ac:picMk id="17" creationId="{BB8E8899-EE60-0288-96EB-5001096FF939}"/>
          </ac:picMkLst>
        </pc:picChg>
      </pc:sldChg>
      <pc:sldChg chg="addSp mod">
        <pc:chgData name="Fry, Nicholas" userId="fae0cb5e-88af-48c5-b8f1-b4349b1d959b" providerId="ADAL" clId="{407B8B57-5F38-47C7-8479-B8077E6E7743}" dt="2026-06-28T14:16:02.208" v="5987" actId="22"/>
        <pc:sldMkLst>
          <pc:docMk/>
          <pc:sldMk cId="1779904898" sldId="360"/>
        </pc:sldMkLst>
        <pc:spChg chg="add">
          <ac:chgData name="Fry, Nicholas" userId="fae0cb5e-88af-48c5-b8f1-b4349b1d959b" providerId="ADAL" clId="{407B8B57-5F38-47C7-8479-B8077E6E7743}" dt="2026-06-28T14:16:02.208" v="5987" actId="22"/>
          <ac:spMkLst>
            <pc:docMk/>
            <pc:sldMk cId="1779904898" sldId="360"/>
            <ac:spMk id="3" creationId="{C937126F-0815-9FF5-1F53-C6AF13BE4514}"/>
          </ac:spMkLst>
        </pc:spChg>
      </pc:sldChg>
      <pc:sldChg chg="addSp delSp modSp del mod ord">
        <pc:chgData name="Fry, Nicholas" userId="fae0cb5e-88af-48c5-b8f1-b4349b1d959b" providerId="ADAL" clId="{407B8B57-5F38-47C7-8479-B8077E6E7743}" dt="2026-06-28T14:13:45.931" v="5968" actId="47"/>
        <pc:sldMkLst>
          <pc:docMk/>
          <pc:sldMk cId="1543693531" sldId="361"/>
        </pc:sldMkLst>
      </pc:sldChg>
      <pc:sldChg chg="addSp delSp modSp add del mod">
        <pc:chgData name="Fry, Nicholas" userId="fae0cb5e-88af-48c5-b8f1-b4349b1d959b" providerId="ADAL" clId="{407B8B57-5F38-47C7-8479-B8077E6E7743}" dt="2026-06-28T14:17:54.805" v="6005" actId="47"/>
        <pc:sldMkLst>
          <pc:docMk/>
          <pc:sldMk cId="1377220086" sldId="362"/>
        </pc:sldMkLst>
      </pc:sldChg>
      <pc:sldChg chg="modSp add del mod">
        <pc:chgData name="Fry, Nicholas" userId="fae0cb5e-88af-48c5-b8f1-b4349b1d959b" providerId="ADAL" clId="{407B8B57-5F38-47C7-8479-B8077E6E7743}" dt="2026-06-28T14:17:54.805" v="6005" actId="47"/>
        <pc:sldMkLst>
          <pc:docMk/>
          <pc:sldMk cId="2157013552" sldId="363"/>
        </pc:sldMkLst>
      </pc:sldChg>
      <pc:sldChg chg="modSp mod">
        <pc:chgData name="Fry, Nicholas" userId="fae0cb5e-88af-48c5-b8f1-b4349b1d959b" providerId="ADAL" clId="{407B8B57-5F38-47C7-8479-B8077E6E7743}" dt="2026-06-28T13:36:30.614" v="5852" actId="1038"/>
        <pc:sldMkLst>
          <pc:docMk/>
          <pc:sldMk cId="3572766260" sldId="368"/>
        </pc:sldMkLst>
        <pc:spChg chg="mod">
          <ac:chgData name="Fry, Nicholas" userId="fae0cb5e-88af-48c5-b8f1-b4349b1d959b" providerId="ADAL" clId="{407B8B57-5F38-47C7-8479-B8077E6E7743}" dt="2026-06-28T13:36:30.614" v="5852" actId="1038"/>
          <ac:spMkLst>
            <pc:docMk/>
            <pc:sldMk cId="3572766260" sldId="368"/>
            <ac:spMk id="15" creationId="{6A6F4954-C21D-B53C-D89E-1488735826AF}"/>
          </ac:spMkLst>
        </pc:spChg>
      </pc:sldChg>
      <pc:sldChg chg="modSp mod">
        <pc:chgData name="Fry, Nicholas" userId="fae0cb5e-88af-48c5-b8f1-b4349b1d959b" providerId="ADAL" clId="{407B8B57-5F38-47C7-8479-B8077E6E7743}" dt="2026-06-28T13:36:54.263" v="5858" actId="20577"/>
        <pc:sldMkLst>
          <pc:docMk/>
          <pc:sldMk cId="2935950561" sldId="370"/>
        </pc:sldMkLst>
        <pc:spChg chg="mod">
          <ac:chgData name="Fry, Nicholas" userId="fae0cb5e-88af-48c5-b8f1-b4349b1d959b" providerId="ADAL" clId="{407B8B57-5F38-47C7-8479-B8077E6E7743}" dt="2026-06-28T13:36:54.263" v="5858" actId="20577"/>
          <ac:spMkLst>
            <pc:docMk/>
            <pc:sldMk cId="2935950561" sldId="370"/>
            <ac:spMk id="15" creationId="{FD8BC5A4-5B1C-65E1-698A-4C4BE0F77AA9}"/>
          </ac:spMkLst>
        </pc:spChg>
        <pc:spChg chg="mod">
          <ac:chgData name="Fry, Nicholas" userId="fae0cb5e-88af-48c5-b8f1-b4349b1d959b" providerId="ADAL" clId="{407B8B57-5F38-47C7-8479-B8077E6E7743}" dt="2026-06-28T13:36:05.126" v="5844" actId="2085"/>
          <ac:spMkLst>
            <pc:docMk/>
            <pc:sldMk cId="2935950561" sldId="370"/>
            <ac:spMk id="22" creationId="{1407A921-7CE2-52C7-4616-89D6C7C4953A}"/>
          </ac:spMkLst>
        </pc:spChg>
      </pc:sldChg>
      <pc:sldChg chg="addSp delSp modSp new mod modShow">
        <pc:chgData name="Fry, Nicholas" userId="fae0cb5e-88af-48c5-b8f1-b4349b1d959b" providerId="ADAL" clId="{407B8B57-5F38-47C7-8479-B8077E6E7743}" dt="2026-06-28T14:05:40.081" v="5931" actId="729"/>
        <pc:sldMkLst>
          <pc:docMk/>
          <pc:sldMk cId="373119343" sldId="371"/>
        </pc:sldMkLst>
        <pc:picChg chg="add mod">
          <ac:chgData name="Fry, Nicholas" userId="fae0cb5e-88af-48c5-b8f1-b4349b1d959b" providerId="ADAL" clId="{407B8B57-5F38-47C7-8479-B8077E6E7743}" dt="2026-06-28T14:05:18.313" v="5930"/>
          <ac:picMkLst>
            <pc:docMk/>
            <pc:sldMk cId="373119343" sldId="371"/>
            <ac:picMk id="8" creationId="{1062B220-14E9-501D-B11F-8130D4D83367}"/>
          </ac:picMkLst>
        </pc:picChg>
      </pc:sldChg>
      <pc:sldChg chg="addSp delSp modSp add mod">
        <pc:chgData name="Fry, Nicholas" userId="fae0cb5e-88af-48c5-b8f1-b4349b1d959b" providerId="ADAL" clId="{407B8B57-5F38-47C7-8479-B8077E6E7743}" dt="2026-06-28T14:23:03.140" v="6021" actId="122"/>
        <pc:sldMkLst>
          <pc:docMk/>
          <pc:sldMk cId="21671906" sldId="372"/>
        </pc:sldMkLst>
        <pc:spChg chg="add mod">
          <ac:chgData name="Fry, Nicholas" userId="fae0cb5e-88af-48c5-b8f1-b4349b1d959b" providerId="ADAL" clId="{407B8B57-5F38-47C7-8479-B8077E6E7743}" dt="2026-06-28T14:17:49.970" v="6003" actId="14100"/>
          <ac:spMkLst>
            <pc:docMk/>
            <pc:sldMk cId="21671906" sldId="372"/>
            <ac:spMk id="7" creationId="{FAE19F14-8B61-40F3-F160-AF8B5B41B6C4}"/>
          </ac:spMkLst>
        </pc:spChg>
        <pc:spChg chg="mod">
          <ac:chgData name="Fry, Nicholas" userId="fae0cb5e-88af-48c5-b8f1-b4349b1d959b" providerId="ADAL" clId="{407B8B57-5F38-47C7-8479-B8077E6E7743}" dt="2026-06-28T14:23:03.140" v="6021" actId="122"/>
          <ac:spMkLst>
            <pc:docMk/>
            <pc:sldMk cId="21671906" sldId="372"/>
            <ac:spMk id="9" creationId="{8C299081-2CE2-2078-CECA-87A278E34EC1}"/>
          </ac:spMkLst>
        </pc:spChg>
        <pc:spChg chg="add mod">
          <ac:chgData name="Fry, Nicholas" userId="fae0cb5e-88af-48c5-b8f1-b4349b1d959b" providerId="ADAL" clId="{407B8B57-5F38-47C7-8479-B8077E6E7743}" dt="2026-06-28T14:22:42.417" v="6018" actId="14861"/>
          <ac:spMkLst>
            <pc:docMk/>
            <pc:sldMk cId="21671906" sldId="372"/>
            <ac:spMk id="14" creationId="{DD932D1C-6C54-B225-E69C-34D58643C67C}"/>
          </ac:spMkLst>
        </pc:spChg>
        <pc:picChg chg="ord">
          <ac:chgData name="Fry, Nicholas" userId="fae0cb5e-88af-48c5-b8f1-b4349b1d959b" providerId="ADAL" clId="{407B8B57-5F38-47C7-8479-B8077E6E7743}" dt="2026-06-28T14:16:17.522" v="5988" actId="167"/>
          <ac:picMkLst>
            <pc:docMk/>
            <pc:sldMk cId="21671906" sldId="372"/>
            <ac:picMk id="3" creationId="{3CE995D1-29CF-1EB4-0483-A54ED8EEE48B}"/>
          </ac:picMkLst>
        </pc:picChg>
        <pc:picChg chg="add mod">
          <ac:chgData name="Fry, Nicholas" userId="fae0cb5e-88af-48c5-b8f1-b4349b1d959b" providerId="ADAL" clId="{407B8B57-5F38-47C7-8479-B8077E6E7743}" dt="2026-06-28T14:19:00.671" v="6014" actId="1036"/>
          <ac:picMkLst>
            <pc:docMk/>
            <pc:sldMk cId="21671906" sldId="372"/>
            <ac:picMk id="17" creationId="{299D2E26-ACC8-CA3C-4867-FA8198AE7EBE}"/>
          </ac:picMkLst>
        </pc:picChg>
      </pc:sldChg>
      <pc:sldChg chg="addSp delSp modSp add mod">
        <pc:chgData name="Fry, Nicholas" userId="fae0cb5e-88af-48c5-b8f1-b4349b1d959b" providerId="ADAL" clId="{407B8B57-5F38-47C7-8479-B8077E6E7743}" dt="2026-06-28T14:23:18.308" v="6023" actId="122"/>
        <pc:sldMkLst>
          <pc:docMk/>
          <pc:sldMk cId="2521817011" sldId="373"/>
        </pc:sldMkLst>
        <pc:spChg chg="mod">
          <ac:chgData name="Fry, Nicholas" userId="fae0cb5e-88af-48c5-b8f1-b4349b1d959b" providerId="ADAL" clId="{407B8B57-5F38-47C7-8479-B8077E6E7743}" dt="2026-06-28T14:23:18.308" v="6023" actId="122"/>
          <ac:spMkLst>
            <pc:docMk/>
            <pc:sldMk cId="2521817011" sldId="373"/>
            <ac:spMk id="9" creationId="{36E4F769-85F5-5C27-6DDC-92F597FFD6CA}"/>
          </ac:spMkLst>
        </pc:spChg>
        <pc:spChg chg="add mod">
          <ac:chgData name="Fry, Nicholas" userId="fae0cb5e-88af-48c5-b8f1-b4349b1d959b" providerId="ADAL" clId="{407B8B57-5F38-47C7-8479-B8077E6E7743}" dt="2026-06-28T14:17:22.280" v="6000" actId="1076"/>
          <ac:spMkLst>
            <pc:docMk/>
            <pc:sldMk cId="2521817011" sldId="373"/>
            <ac:spMk id="10" creationId="{2B9A5CF5-3443-5B83-7D4D-9F6AF02B6754}"/>
          </ac:spMkLst>
        </pc:spChg>
        <pc:picChg chg="add mod">
          <ac:chgData name="Fry, Nicholas" userId="fae0cb5e-88af-48c5-b8f1-b4349b1d959b" providerId="ADAL" clId="{407B8B57-5F38-47C7-8479-B8077E6E7743}" dt="2026-06-28T14:19:03.311" v="6015" actId="1036"/>
          <ac:picMkLst>
            <pc:docMk/>
            <pc:sldMk cId="2521817011" sldId="373"/>
            <ac:picMk id="12" creationId="{F674D0E4-8CC4-9CC5-7BAD-AEB26D5792EA}"/>
          </ac:picMkLst>
        </pc:picChg>
      </pc:sldChg>
    </pc:docChg>
  </pc:docChgLst>
  <pc:docChgLst>
    <pc:chgData name="Fry, Nicholas" userId="S::nf20@ic.ac.uk::fae0cb5e-88af-48c5-b8f1-b4349b1d959b" providerId="AD" clId="Web-{D86A5131-4ACE-BE54-06B3-6992B2D7D9C1}"/>
    <pc:docChg chg="addSld modSld sldOrd">
      <pc:chgData name="Fry, Nicholas" userId="S::nf20@ic.ac.uk::fae0cb5e-88af-48c5-b8f1-b4349b1d959b" providerId="AD" clId="Web-{D86A5131-4ACE-BE54-06B3-6992B2D7D9C1}" dt="2026-06-28T13:35:30.556" v="105" actId="1076"/>
      <pc:docMkLst>
        <pc:docMk/>
      </pc:docMkLst>
      <pc:sldChg chg="addSp delSp modSp">
        <pc:chgData name="Fry, Nicholas" userId="S::nf20@ic.ac.uk::fae0cb5e-88af-48c5-b8f1-b4349b1d959b" providerId="AD" clId="Web-{D86A5131-4ACE-BE54-06B3-6992B2D7D9C1}" dt="2026-06-28T11:58:18.691" v="32"/>
        <pc:sldMkLst>
          <pc:docMk/>
          <pc:sldMk cId="1532777272" sldId="301"/>
        </pc:sldMkLst>
      </pc:sldChg>
      <pc:sldChg chg="addSp delSp modSp new mod modShow">
        <pc:chgData name="Fry, Nicholas" userId="S::nf20@ic.ac.uk::fae0cb5e-88af-48c5-b8f1-b4349b1d959b" providerId="AD" clId="Web-{D86A5131-4ACE-BE54-06B3-6992B2D7D9C1}" dt="2026-06-28T11:52:40.713" v="4"/>
        <pc:sldMkLst>
          <pc:docMk/>
          <pc:sldMk cId="1492651715" sldId="364"/>
        </pc:sldMkLst>
        <pc:picChg chg="add mod">
          <ac:chgData name="Fry, Nicholas" userId="S::nf20@ic.ac.uk::fae0cb5e-88af-48c5-b8f1-b4349b1d959b" providerId="AD" clId="Web-{D86A5131-4ACE-BE54-06B3-6992B2D7D9C1}" dt="2026-06-28T11:52:35.119" v="3"/>
          <ac:picMkLst>
            <pc:docMk/>
            <pc:sldMk cId="1492651715" sldId="364"/>
            <ac:picMk id="5" creationId="{65954CBE-6479-43C5-6281-F21F1B2EC5E2}"/>
          </ac:picMkLst>
        </pc:picChg>
      </pc:sldChg>
      <pc:sldChg chg="addSp delSp modSp new mod modShow">
        <pc:chgData name="Fry, Nicholas" userId="S::nf20@ic.ac.uk::fae0cb5e-88af-48c5-b8f1-b4349b1d959b" providerId="AD" clId="Web-{D86A5131-4ACE-BE54-06B3-6992B2D7D9C1}" dt="2026-06-28T11:53:53.543" v="18"/>
        <pc:sldMkLst>
          <pc:docMk/>
          <pc:sldMk cId="203596391" sldId="365"/>
        </pc:sldMkLst>
        <pc:picChg chg="add mod">
          <ac:chgData name="Fry, Nicholas" userId="S::nf20@ic.ac.uk::fae0cb5e-88af-48c5-b8f1-b4349b1d959b" providerId="AD" clId="Web-{D86A5131-4ACE-BE54-06B3-6992B2D7D9C1}" dt="2026-06-28T11:53:20.167" v="10"/>
          <ac:picMkLst>
            <pc:docMk/>
            <pc:sldMk cId="203596391" sldId="365"/>
            <ac:picMk id="6" creationId="{B7A4AF96-7FC1-AB95-E9F3-5DA8976E73CE}"/>
          </ac:picMkLst>
        </pc:picChg>
      </pc:sldChg>
      <pc:sldChg chg="addSp delSp modSp new mod ord modShow">
        <pc:chgData name="Fry, Nicholas" userId="S::nf20@ic.ac.uk::fae0cb5e-88af-48c5-b8f1-b4349b1d959b" providerId="AD" clId="Web-{D86A5131-4ACE-BE54-06B3-6992B2D7D9C1}" dt="2026-06-28T11:54:58.983" v="27"/>
        <pc:sldMkLst>
          <pc:docMk/>
          <pc:sldMk cId="1193428429" sldId="366"/>
        </pc:sldMkLst>
        <pc:picChg chg="add mod">
          <ac:chgData name="Fry, Nicholas" userId="S::nf20@ic.ac.uk::fae0cb5e-88af-48c5-b8f1-b4349b1d959b" providerId="AD" clId="Web-{D86A5131-4ACE-BE54-06B3-6992B2D7D9C1}" dt="2026-06-28T11:54:45.779" v="26" actId="1076"/>
          <ac:picMkLst>
            <pc:docMk/>
            <pc:sldMk cId="1193428429" sldId="366"/>
            <ac:picMk id="5" creationId="{FE498012-2F9E-5F21-DF28-15E51CFDB829}"/>
          </ac:picMkLst>
        </pc:picChg>
      </pc:sldChg>
      <pc:sldChg chg="addSp delSp modSp new addAnim">
        <pc:chgData name="Fry, Nicholas" userId="S::nf20@ic.ac.uk::fae0cb5e-88af-48c5-b8f1-b4349b1d959b" providerId="AD" clId="Web-{D86A5131-4ACE-BE54-06B3-6992B2D7D9C1}" dt="2026-06-28T12:01:30.837" v="90" actId="1076"/>
        <pc:sldMkLst>
          <pc:docMk/>
          <pc:sldMk cId="1455309849" sldId="367"/>
        </pc:sldMkLst>
        <pc:spChg chg="add mod">
          <ac:chgData name="Fry, Nicholas" userId="S::nf20@ic.ac.uk::fae0cb5e-88af-48c5-b8f1-b4349b1d959b" providerId="AD" clId="Web-{D86A5131-4ACE-BE54-06B3-6992B2D7D9C1}" dt="2026-06-28T12:01:18.665" v="86" actId="1076"/>
          <ac:spMkLst>
            <pc:docMk/>
            <pc:sldMk cId="1455309849" sldId="367"/>
            <ac:spMk id="6" creationId="{49C2CA79-DB32-EC7B-63E9-CEDD375F4D68}"/>
          </ac:spMkLst>
        </pc:spChg>
        <pc:spChg chg="add mod">
          <ac:chgData name="Fry, Nicholas" userId="S::nf20@ic.ac.uk::fae0cb5e-88af-48c5-b8f1-b4349b1d959b" providerId="AD" clId="Web-{D86A5131-4ACE-BE54-06B3-6992B2D7D9C1}" dt="2026-06-28T12:01:30.837" v="90" actId="1076"/>
          <ac:spMkLst>
            <pc:docMk/>
            <pc:sldMk cId="1455309849" sldId="367"/>
            <ac:spMk id="7" creationId="{33E9B663-C493-1D6B-1308-35E27BD9DF41}"/>
          </ac:spMkLst>
        </pc:spChg>
        <pc:spChg chg="add mod">
          <ac:chgData name="Fry, Nicholas" userId="S::nf20@ic.ac.uk::fae0cb5e-88af-48c5-b8f1-b4349b1d959b" providerId="AD" clId="Web-{D86A5131-4ACE-BE54-06B3-6992B2D7D9C1}" dt="2026-06-28T12:01:28.462" v="89" actId="1076"/>
          <ac:spMkLst>
            <pc:docMk/>
            <pc:sldMk cId="1455309849" sldId="367"/>
            <ac:spMk id="9" creationId="{38447574-810F-8165-07A6-DE7FFA818A9D}"/>
          </ac:spMkLst>
        </pc:spChg>
        <pc:spChg chg="add">
          <ac:chgData name="Fry, Nicholas" userId="S::nf20@ic.ac.uk::fae0cb5e-88af-48c5-b8f1-b4349b1d959b" providerId="AD" clId="Web-{D86A5131-4ACE-BE54-06B3-6992B2D7D9C1}" dt="2026-06-28T12:01:02.430" v="82"/>
          <ac:spMkLst>
            <pc:docMk/>
            <pc:sldMk cId="1455309849" sldId="367"/>
            <ac:spMk id="11" creationId="{7E2E9603-F80A-2D7D-DA7E-5201EAF406A9}"/>
          </ac:spMkLst>
        </pc:spChg>
        <pc:picChg chg="add mod modCrop">
          <ac:chgData name="Fry, Nicholas" userId="S::nf20@ic.ac.uk::fae0cb5e-88af-48c5-b8f1-b4349b1d959b" providerId="AD" clId="Web-{D86A5131-4ACE-BE54-06B3-6992B2D7D9C1}" dt="2026-06-28T12:01:15.712" v="85" actId="1076"/>
          <ac:picMkLst>
            <pc:docMk/>
            <pc:sldMk cId="1455309849" sldId="367"/>
            <ac:picMk id="5" creationId="{EA2792D4-9D56-E5E5-260B-D5FE82F9D505}"/>
          </ac:picMkLst>
        </pc:picChg>
      </pc:sldChg>
      <pc:sldChg chg="modSp">
        <pc:chgData name="Fry, Nicholas" userId="S::nf20@ic.ac.uk::fae0cb5e-88af-48c5-b8f1-b4349b1d959b" providerId="AD" clId="Web-{D86A5131-4ACE-BE54-06B3-6992B2D7D9C1}" dt="2026-06-28T13:34:25.131" v="94" actId="1076"/>
        <pc:sldMkLst>
          <pc:docMk/>
          <pc:sldMk cId="3572766260" sldId="368"/>
        </pc:sldMkLst>
        <pc:spChg chg="mod">
          <ac:chgData name="Fry, Nicholas" userId="S::nf20@ic.ac.uk::fae0cb5e-88af-48c5-b8f1-b4349b1d959b" providerId="AD" clId="Web-{D86A5131-4ACE-BE54-06B3-6992B2D7D9C1}" dt="2026-06-28T13:34:25.131" v="94" actId="1076"/>
          <ac:spMkLst>
            <pc:docMk/>
            <pc:sldMk cId="3572766260" sldId="368"/>
            <ac:spMk id="15" creationId="{6A6F4954-C21D-B53C-D89E-1488735826AF}"/>
          </ac:spMkLst>
        </pc:spChg>
      </pc:sldChg>
      <pc:sldChg chg="addSp delSp modSp add replId">
        <pc:chgData name="Fry, Nicholas" userId="S::nf20@ic.ac.uk::fae0cb5e-88af-48c5-b8f1-b4349b1d959b" providerId="AD" clId="Web-{D86A5131-4ACE-BE54-06B3-6992B2D7D9C1}" dt="2026-06-28T13:35:30.556" v="105" actId="1076"/>
        <pc:sldMkLst>
          <pc:docMk/>
          <pc:sldMk cId="2935950561" sldId="370"/>
        </pc:sldMkLst>
        <pc:spChg chg="mod">
          <ac:chgData name="Fry, Nicholas" userId="S::nf20@ic.ac.uk::fae0cb5e-88af-48c5-b8f1-b4349b1d959b" providerId="AD" clId="Web-{D86A5131-4ACE-BE54-06B3-6992B2D7D9C1}" dt="2026-06-28T13:35:26.571" v="104" actId="1076"/>
          <ac:spMkLst>
            <pc:docMk/>
            <pc:sldMk cId="2935950561" sldId="370"/>
            <ac:spMk id="15" creationId="{FD8BC5A4-5B1C-65E1-698A-4C4BE0F77AA9}"/>
          </ac:spMkLst>
        </pc:spChg>
        <pc:spChg chg="add mod">
          <ac:chgData name="Fry, Nicholas" userId="S::nf20@ic.ac.uk::fae0cb5e-88af-48c5-b8f1-b4349b1d959b" providerId="AD" clId="Web-{D86A5131-4ACE-BE54-06B3-6992B2D7D9C1}" dt="2026-06-28T13:35:30.556" v="105" actId="1076"/>
          <ac:spMkLst>
            <pc:docMk/>
            <pc:sldMk cId="2935950561" sldId="370"/>
            <ac:spMk id="22" creationId="{1407A921-7CE2-52C7-4616-89D6C7C4953A}"/>
          </ac:spMkLst>
        </pc:spChg>
      </pc:sldChg>
    </pc:docChg>
  </pc:docChgLst>
  <pc:docChgLst>
    <pc:chgData name="Fry, Nicholas" userId="S::nf20@ic.ac.uk::fae0cb5e-88af-48c5-b8f1-b4349b1d959b" providerId="AD" clId="Web-{BA49A061-DC66-EF47-FCB0-852F0F497F46}"/>
    <pc:docChg chg="modSld">
      <pc:chgData name="Fry, Nicholas" userId="S::nf20@ic.ac.uk::fae0cb5e-88af-48c5-b8f1-b4349b1d959b" providerId="AD" clId="Web-{BA49A061-DC66-EF47-FCB0-852F0F497F46}" dt="2026-06-26T18:47:28.410" v="2"/>
      <pc:docMkLst>
        <pc:docMk/>
      </pc:docMkLst>
    </pc:docChg>
  </pc:docChgLst>
  <pc:docChgLst>
    <pc:chgData name="Fry, Nicholas" userId="S::nf20@ic.ac.uk::fae0cb5e-88af-48c5-b8f1-b4349b1d959b" providerId="AD" clId="Web-{21717582-C626-472C-302A-E4C803B73A45}"/>
    <pc:docChg chg="modSld">
      <pc:chgData name="Fry, Nicholas" userId="S::nf20@ic.ac.uk::fae0cb5e-88af-48c5-b8f1-b4349b1d959b" providerId="AD" clId="Web-{21717582-C626-472C-302A-E4C803B73A45}" dt="2026-06-28T16:30:11.298" v="15"/>
      <pc:docMkLst>
        <pc:docMk/>
      </pc:docMkLst>
      <pc:sldChg chg="modSp">
        <pc:chgData name="Fry, Nicholas" userId="S::nf20@ic.ac.uk::fae0cb5e-88af-48c5-b8f1-b4349b1d959b" providerId="AD" clId="Web-{21717582-C626-472C-302A-E4C803B73A45}" dt="2026-06-28T15:33:37.330" v="1" actId="1076"/>
        <pc:sldMkLst>
          <pc:docMk/>
          <pc:sldMk cId="0" sldId="256"/>
        </pc:sldMkLst>
        <pc:spChg chg="mod">
          <ac:chgData name="Fry, Nicholas" userId="S::nf20@ic.ac.uk::fae0cb5e-88af-48c5-b8f1-b4349b1d959b" providerId="AD" clId="Web-{21717582-C626-472C-302A-E4C803B73A45}" dt="2026-06-28T15:33:29.376" v="0" actId="1076"/>
          <ac:spMkLst>
            <pc:docMk/>
            <pc:sldMk cId="0" sldId="256"/>
            <ac:spMk id="56" creationId="{00000000-0000-0000-0000-000000000000}"/>
          </ac:spMkLst>
        </pc:spChg>
        <pc:spChg chg="mod">
          <ac:chgData name="Fry, Nicholas" userId="S::nf20@ic.ac.uk::fae0cb5e-88af-48c5-b8f1-b4349b1d959b" providerId="AD" clId="Web-{21717582-C626-472C-302A-E4C803B73A45}" dt="2026-06-28T15:33:37.330" v="1" actId="1076"/>
          <ac:spMkLst>
            <pc:docMk/>
            <pc:sldMk cId="0" sldId="256"/>
            <ac:spMk id="58" creationId="{00000000-0000-0000-0000-000000000000}"/>
          </ac:spMkLst>
        </pc:spChg>
      </pc:sldChg>
      <pc:sldChg chg="modSp">
        <pc:chgData name="Fry, Nicholas" userId="S::nf20@ic.ac.uk::fae0cb5e-88af-48c5-b8f1-b4349b1d959b" providerId="AD" clId="Web-{21717582-C626-472C-302A-E4C803B73A45}" dt="2026-06-28T16:23:01.244" v="13" actId="20577"/>
        <pc:sldMkLst>
          <pc:docMk/>
          <pc:sldMk cId="0" sldId="261"/>
        </pc:sldMkLst>
        <pc:spChg chg="mod">
          <ac:chgData name="Fry, Nicholas" userId="S::nf20@ic.ac.uk::fae0cb5e-88af-48c5-b8f1-b4349b1d959b" providerId="AD" clId="Web-{21717582-C626-472C-302A-E4C803B73A45}" dt="2026-06-28T16:23:01.244" v="13" actId="20577"/>
          <ac:spMkLst>
            <pc:docMk/>
            <pc:sldMk cId="0" sldId="261"/>
            <ac:spMk id="85" creationId="{00000000-0000-0000-0000-000000000000}"/>
          </ac:spMkLst>
        </pc:spChg>
        <pc:spChg chg="mod">
          <ac:chgData name="Fry, Nicholas" userId="S::nf20@ic.ac.uk::fae0cb5e-88af-48c5-b8f1-b4349b1d959b" providerId="AD" clId="Web-{21717582-C626-472C-302A-E4C803B73A45}" dt="2026-06-28T16:22:57.056" v="11" actId="20577"/>
          <ac:spMkLst>
            <pc:docMk/>
            <pc:sldMk cId="0" sldId="261"/>
            <ac:spMk id="86" creationId="{00000000-0000-0000-0000-000000000000}"/>
          </ac:spMkLst>
        </pc:spChg>
      </pc:sldChg>
      <pc:sldChg chg="modSp">
        <pc:chgData name="Fry, Nicholas" userId="S::nf20@ic.ac.uk::fae0cb5e-88af-48c5-b8f1-b4349b1d959b" providerId="AD" clId="Web-{21717582-C626-472C-302A-E4C803B73A45}" dt="2026-06-28T16:22:51.384" v="7" actId="20577"/>
        <pc:sldMkLst>
          <pc:docMk/>
          <pc:sldMk cId="93248285" sldId="290"/>
        </pc:sldMkLst>
        <pc:spChg chg="mod">
          <ac:chgData name="Fry, Nicholas" userId="S::nf20@ic.ac.uk::fae0cb5e-88af-48c5-b8f1-b4349b1d959b" providerId="AD" clId="Web-{21717582-C626-472C-302A-E4C803B73A45}" dt="2026-06-28T16:22:47.368" v="3" actId="20577"/>
          <ac:spMkLst>
            <pc:docMk/>
            <pc:sldMk cId="93248285" sldId="290"/>
            <ac:spMk id="85" creationId="{A05D1F9A-38D4-3C7C-AE5A-FA0396833C02}"/>
          </ac:spMkLst>
        </pc:spChg>
        <pc:spChg chg="mod">
          <ac:chgData name="Fry, Nicholas" userId="S::nf20@ic.ac.uk::fae0cb5e-88af-48c5-b8f1-b4349b1d959b" providerId="AD" clId="Web-{21717582-C626-472C-302A-E4C803B73A45}" dt="2026-06-28T16:22:51.384" v="7" actId="20577"/>
          <ac:spMkLst>
            <pc:docMk/>
            <pc:sldMk cId="93248285" sldId="290"/>
            <ac:spMk id="86" creationId="{FF926CEC-A861-7BD3-0F68-D33ED9978EAA}"/>
          </ac:spMkLst>
        </pc:spChg>
      </pc:sldChg>
      <pc:sldChg chg="addSp modSp">
        <pc:chgData name="Fry, Nicholas" userId="S::nf20@ic.ac.uk::fae0cb5e-88af-48c5-b8f1-b4349b1d959b" providerId="AD" clId="Web-{21717582-C626-472C-302A-E4C803B73A45}" dt="2026-06-28T16:30:11.298" v="15"/>
        <pc:sldMkLst>
          <pc:docMk/>
          <pc:sldMk cId="3572766260" sldId="368"/>
        </pc:sldMkLst>
      </pc:sldChg>
    </pc:docChg>
  </pc:docChgLst>
  <pc:docChgLst>
    <pc:chgData name="Fry, Nicholas" userId="S::nf20@ic.ac.uk::fae0cb5e-88af-48c5-b8f1-b4349b1d959b" providerId="AD" clId="Web-{B7485025-BF60-CC7D-562F-69BF9CF7DAB8}"/>
    <pc:docChg chg="modSld modMainMaster">
      <pc:chgData name="Fry, Nicholas" userId="S::nf20@ic.ac.uk::fae0cb5e-88af-48c5-b8f1-b4349b1d959b" providerId="AD" clId="Web-{B7485025-BF60-CC7D-562F-69BF9CF7DAB8}" dt="2026-06-26T18:40:22.265" v="2"/>
      <pc:docMkLst>
        <pc:docMk/>
      </pc:docMkLst>
      <pc:sldChg chg="addSp modSp">
        <pc:chgData name="Fry, Nicholas" userId="S::nf20@ic.ac.uk::fae0cb5e-88af-48c5-b8f1-b4349b1d959b" providerId="AD" clId="Web-{B7485025-BF60-CC7D-562F-69BF9CF7DAB8}" dt="2026-06-26T18:40:18.827" v="1"/>
        <pc:sldMkLst>
          <pc:docMk/>
          <pc:sldMk cId="0" sldId="256"/>
        </pc:sldMkLst>
        <pc:spChg chg="add mod">
          <ac:chgData name="Fry, Nicholas" userId="S::nf20@ic.ac.uk::fae0cb5e-88af-48c5-b8f1-b4349b1d959b" providerId="AD" clId="Web-{B7485025-BF60-CC7D-562F-69BF9CF7DAB8}" dt="2026-06-26T18:40:18.827" v="1"/>
          <ac:spMkLst>
            <pc:docMk/>
            <pc:sldMk cId="0" sldId="256"/>
            <ac:spMk id="2" creationId="{6CEA491F-CAF4-4F64-5853-0B4F8EDB9D0D}"/>
          </ac:spMkLst>
        </pc:spChg>
      </pc:sldChg>
      <pc:sldChg chg="addSp modSp">
        <pc:chgData name="Fry, Nicholas" userId="S::nf20@ic.ac.uk::fae0cb5e-88af-48c5-b8f1-b4349b1d959b" providerId="AD" clId="Web-{B7485025-BF60-CC7D-562F-69BF9CF7DAB8}" dt="2026-06-26T18:40:18.827" v="1"/>
        <pc:sldMkLst>
          <pc:docMk/>
          <pc:sldMk cId="0" sldId="257"/>
        </pc:sldMkLst>
        <pc:spChg chg="add mod">
          <ac:chgData name="Fry, Nicholas" userId="S::nf20@ic.ac.uk::fae0cb5e-88af-48c5-b8f1-b4349b1d959b" providerId="AD" clId="Web-{B7485025-BF60-CC7D-562F-69BF9CF7DAB8}" dt="2026-06-26T18:40:18.827" v="1"/>
          <ac:spMkLst>
            <pc:docMk/>
            <pc:sldMk cId="0" sldId="257"/>
            <ac:spMk id="2" creationId="{DFEF29BF-5F21-520B-E8BE-92B2EF1626B5}"/>
          </ac:spMkLst>
        </pc:spChg>
      </pc:sldChg>
      <pc:sldChg chg="addSp modSp">
        <pc:chgData name="Fry, Nicholas" userId="S::nf20@ic.ac.uk::fae0cb5e-88af-48c5-b8f1-b4349b1d959b" providerId="AD" clId="Web-{B7485025-BF60-CC7D-562F-69BF9CF7DAB8}" dt="2026-06-26T18:40:18.827" v="1"/>
        <pc:sldMkLst>
          <pc:docMk/>
          <pc:sldMk cId="0" sldId="261"/>
        </pc:sldMkLst>
        <pc:spChg chg="add mod">
          <ac:chgData name="Fry, Nicholas" userId="S::nf20@ic.ac.uk::fae0cb5e-88af-48c5-b8f1-b4349b1d959b" providerId="AD" clId="Web-{B7485025-BF60-CC7D-562F-69BF9CF7DAB8}" dt="2026-06-26T18:40:18.827" v="1"/>
          <ac:spMkLst>
            <pc:docMk/>
            <pc:sldMk cId="0" sldId="261"/>
            <ac:spMk id="2" creationId="{A64047E4-437B-E933-3880-DC31BF70D724}"/>
          </ac:spMkLst>
        </pc:spChg>
      </pc:sldChg>
      <pc:sldChg chg="addSp modSp">
        <pc:chgData name="Fry, Nicholas" userId="S::nf20@ic.ac.uk::fae0cb5e-88af-48c5-b8f1-b4349b1d959b" providerId="AD" clId="Web-{B7485025-BF60-CC7D-562F-69BF9CF7DAB8}" dt="2026-06-26T18:40:18.827" v="1"/>
        <pc:sldMkLst>
          <pc:docMk/>
          <pc:sldMk cId="0" sldId="262"/>
        </pc:sldMkLst>
        <pc:spChg chg="add mod">
          <ac:chgData name="Fry, Nicholas" userId="S::nf20@ic.ac.uk::fae0cb5e-88af-48c5-b8f1-b4349b1d959b" providerId="AD" clId="Web-{B7485025-BF60-CC7D-562F-69BF9CF7DAB8}" dt="2026-06-26T18:40:18.827" v="1"/>
          <ac:spMkLst>
            <pc:docMk/>
            <pc:sldMk cId="0" sldId="262"/>
            <ac:spMk id="2" creationId="{95E62EDF-C501-F501-B18F-16E4519666DC}"/>
          </ac:spMkLst>
        </pc:spChg>
      </pc:sldChg>
      <pc:sldChg chg="addSp modSp">
        <pc:chgData name="Fry, Nicholas" userId="S::nf20@ic.ac.uk::fae0cb5e-88af-48c5-b8f1-b4349b1d959b" providerId="AD" clId="Web-{B7485025-BF60-CC7D-562F-69BF9CF7DAB8}" dt="2026-06-26T18:40:18.827" v="1"/>
        <pc:sldMkLst>
          <pc:docMk/>
          <pc:sldMk cId="0" sldId="264"/>
        </pc:sldMkLst>
        <pc:spChg chg="add mod">
          <ac:chgData name="Fry, Nicholas" userId="S::nf20@ic.ac.uk::fae0cb5e-88af-48c5-b8f1-b4349b1d959b" providerId="AD" clId="Web-{B7485025-BF60-CC7D-562F-69BF9CF7DAB8}" dt="2026-06-26T18:40:18.827" v="1"/>
          <ac:spMkLst>
            <pc:docMk/>
            <pc:sldMk cId="0" sldId="264"/>
            <ac:spMk id="2" creationId="{FC43CAA8-704D-D572-A062-9535D619CD55}"/>
          </ac:spMkLst>
        </pc:spChg>
      </pc:sldChg>
      <pc:sldChg chg="addSp modSp">
        <pc:chgData name="Fry, Nicholas" userId="S::nf20@ic.ac.uk::fae0cb5e-88af-48c5-b8f1-b4349b1d959b" providerId="AD" clId="Web-{B7485025-BF60-CC7D-562F-69BF9CF7DAB8}" dt="2026-06-26T18:40:18.827" v="1"/>
        <pc:sldMkLst>
          <pc:docMk/>
          <pc:sldMk cId="0" sldId="268"/>
        </pc:sldMkLst>
        <pc:spChg chg="add mod">
          <ac:chgData name="Fry, Nicholas" userId="S::nf20@ic.ac.uk::fae0cb5e-88af-48c5-b8f1-b4349b1d959b" providerId="AD" clId="Web-{B7485025-BF60-CC7D-562F-69BF9CF7DAB8}" dt="2026-06-26T18:40:18.827" v="1"/>
          <ac:spMkLst>
            <pc:docMk/>
            <pc:sldMk cId="0" sldId="268"/>
            <ac:spMk id="2" creationId="{A21988EC-01EB-DCFD-3D19-48A404C81A21}"/>
          </ac:spMkLst>
        </pc:spChg>
      </pc:sldChg>
      <pc:sldChg chg="addSp modSp">
        <pc:chgData name="Fry, Nicholas" userId="S::nf20@ic.ac.uk::fae0cb5e-88af-48c5-b8f1-b4349b1d959b" providerId="AD" clId="Web-{B7485025-BF60-CC7D-562F-69BF9CF7DAB8}" dt="2026-06-26T18:40:18.827" v="1"/>
        <pc:sldMkLst>
          <pc:docMk/>
          <pc:sldMk cId="2372516036" sldId="274"/>
        </pc:sldMkLst>
        <pc:spChg chg="add mod">
          <ac:chgData name="Fry, Nicholas" userId="S::nf20@ic.ac.uk::fae0cb5e-88af-48c5-b8f1-b4349b1d959b" providerId="AD" clId="Web-{B7485025-BF60-CC7D-562F-69BF9CF7DAB8}" dt="2026-06-26T18:40:18.827" v="1"/>
          <ac:spMkLst>
            <pc:docMk/>
            <pc:sldMk cId="2372516036" sldId="274"/>
            <ac:spMk id="3" creationId="{70130D60-3A4E-2DC1-7C2B-063EC64889FD}"/>
          </ac:spMkLst>
        </pc:spChg>
      </pc:sldChg>
      <pc:sldChg chg="addSp modSp">
        <pc:chgData name="Fry, Nicholas" userId="S::nf20@ic.ac.uk::fae0cb5e-88af-48c5-b8f1-b4349b1d959b" providerId="AD" clId="Web-{B7485025-BF60-CC7D-562F-69BF9CF7DAB8}" dt="2026-06-26T18:40:18.827" v="1"/>
        <pc:sldMkLst>
          <pc:docMk/>
          <pc:sldMk cId="2857026166" sldId="275"/>
        </pc:sldMkLst>
        <pc:spChg chg="add mod">
          <ac:chgData name="Fry, Nicholas" userId="S::nf20@ic.ac.uk::fae0cb5e-88af-48c5-b8f1-b4349b1d959b" providerId="AD" clId="Web-{B7485025-BF60-CC7D-562F-69BF9CF7DAB8}" dt="2026-06-26T18:40:18.827" v="1"/>
          <ac:spMkLst>
            <pc:docMk/>
            <pc:sldMk cId="2857026166" sldId="275"/>
            <ac:spMk id="2" creationId="{A05CC682-5EB4-1C53-53CD-8BFE454C7C08}"/>
          </ac:spMkLst>
        </pc:spChg>
      </pc:sldChg>
      <pc:sldChg chg="addSp modSp">
        <pc:chgData name="Fry, Nicholas" userId="S::nf20@ic.ac.uk::fae0cb5e-88af-48c5-b8f1-b4349b1d959b" providerId="AD" clId="Web-{B7485025-BF60-CC7D-562F-69BF9CF7DAB8}" dt="2026-06-26T18:40:18.827" v="1"/>
        <pc:sldMkLst>
          <pc:docMk/>
          <pc:sldMk cId="1300973484" sldId="276"/>
        </pc:sldMkLst>
        <pc:spChg chg="add mod">
          <ac:chgData name="Fry, Nicholas" userId="S::nf20@ic.ac.uk::fae0cb5e-88af-48c5-b8f1-b4349b1d959b" providerId="AD" clId="Web-{B7485025-BF60-CC7D-562F-69BF9CF7DAB8}" dt="2026-06-26T18:40:18.827" v="1"/>
          <ac:spMkLst>
            <pc:docMk/>
            <pc:sldMk cId="1300973484" sldId="276"/>
            <ac:spMk id="3" creationId="{6AC28155-3BA1-3858-A7E5-F5FF8FE43306}"/>
          </ac:spMkLst>
        </pc:spChg>
      </pc:sldChg>
      <pc:sldChg chg="addSp modSp">
        <pc:chgData name="Fry, Nicholas" userId="S::nf20@ic.ac.uk::fae0cb5e-88af-48c5-b8f1-b4349b1d959b" providerId="AD" clId="Web-{B7485025-BF60-CC7D-562F-69BF9CF7DAB8}" dt="2026-06-26T18:40:18.827" v="1"/>
        <pc:sldMkLst>
          <pc:docMk/>
          <pc:sldMk cId="4014597223" sldId="277"/>
        </pc:sldMkLst>
        <pc:spChg chg="add mod">
          <ac:chgData name="Fry, Nicholas" userId="S::nf20@ic.ac.uk::fae0cb5e-88af-48c5-b8f1-b4349b1d959b" providerId="AD" clId="Web-{B7485025-BF60-CC7D-562F-69BF9CF7DAB8}" dt="2026-06-26T18:40:18.827" v="1"/>
          <ac:spMkLst>
            <pc:docMk/>
            <pc:sldMk cId="4014597223" sldId="277"/>
            <ac:spMk id="6" creationId="{C4862C0A-1A9B-1B83-3DE2-73A6FE178D90}"/>
          </ac:spMkLst>
        </pc:spChg>
      </pc:sldChg>
      <pc:sldChg chg="addSp modSp">
        <pc:chgData name="Fry, Nicholas" userId="S::nf20@ic.ac.uk::fae0cb5e-88af-48c5-b8f1-b4349b1d959b" providerId="AD" clId="Web-{B7485025-BF60-CC7D-562F-69BF9CF7DAB8}" dt="2026-06-26T18:40:18.827" v="1"/>
        <pc:sldMkLst>
          <pc:docMk/>
          <pc:sldMk cId="698986008" sldId="278"/>
        </pc:sldMkLst>
        <pc:spChg chg="add mod">
          <ac:chgData name="Fry, Nicholas" userId="S::nf20@ic.ac.uk::fae0cb5e-88af-48c5-b8f1-b4349b1d959b" providerId="AD" clId="Web-{B7485025-BF60-CC7D-562F-69BF9CF7DAB8}" dt="2026-06-26T18:40:18.827" v="1"/>
          <ac:spMkLst>
            <pc:docMk/>
            <pc:sldMk cId="698986008" sldId="278"/>
            <ac:spMk id="4" creationId="{DD2798F8-003C-E60C-8410-9BEAD3D35E04}"/>
          </ac:spMkLst>
        </pc:spChg>
      </pc:sldChg>
      <pc:sldChg chg="addSp modSp">
        <pc:chgData name="Fry, Nicholas" userId="S::nf20@ic.ac.uk::fae0cb5e-88af-48c5-b8f1-b4349b1d959b" providerId="AD" clId="Web-{B7485025-BF60-CC7D-562F-69BF9CF7DAB8}" dt="2026-06-26T18:40:18.827" v="1"/>
        <pc:sldMkLst>
          <pc:docMk/>
          <pc:sldMk cId="1864539411" sldId="279"/>
        </pc:sldMkLst>
        <pc:spChg chg="add mod">
          <ac:chgData name="Fry, Nicholas" userId="S::nf20@ic.ac.uk::fae0cb5e-88af-48c5-b8f1-b4349b1d959b" providerId="AD" clId="Web-{B7485025-BF60-CC7D-562F-69BF9CF7DAB8}" dt="2026-06-26T18:40:18.827" v="1"/>
          <ac:spMkLst>
            <pc:docMk/>
            <pc:sldMk cId="1864539411" sldId="279"/>
            <ac:spMk id="2" creationId="{C08F5811-19BD-A7A7-46FE-09A430DF2E02}"/>
          </ac:spMkLst>
        </pc:spChg>
      </pc:sldChg>
      <pc:sldChg chg="addSp modSp">
        <pc:chgData name="Fry, Nicholas" userId="S::nf20@ic.ac.uk::fae0cb5e-88af-48c5-b8f1-b4349b1d959b" providerId="AD" clId="Web-{B7485025-BF60-CC7D-562F-69BF9CF7DAB8}" dt="2026-06-26T18:40:18.827" v="1"/>
        <pc:sldMkLst>
          <pc:docMk/>
          <pc:sldMk cId="656509477" sldId="282"/>
        </pc:sldMkLst>
        <pc:spChg chg="add mod">
          <ac:chgData name="Fry, Nicholas" userId="S::nf20@ic.ac.uk::fae0cb5e-88af-48c5-b8f1-b4349b1d959b" providerId="AD" clId="Web-{B7485025-BF60-CC7D-562F-69BF9CF7DAB8}" dt="2026-06-26T18:40:18.827" v="1"/>
          <ac:spMkLst>
            <pc:docMk/>
            <pc:sldMk cId="656509477" sldId="282"/>
            <ac:spMk id="2" creationId="{2826C7E4-9178-18C4-F1F5-58DA458CD0D5}"/>
          </ac:spMkLst>
        </pc:spChg>
      </pc:sldChg>
      <pc:sldChg chg="addSp modSp">
        <pc:chgData name="Fry, Nicholas" userId="S::nf20@ic.ac.uk::fae0cb5e-88af-48c5-b8f1-b4349b1d959b" providerId="AD" clId="Web-{B7485025-BF60-CC7D-562F-69BF9CF7DAB8}" dt="2026-06-26T18:40:18.827" v="1"/>
        <pc:sldMkLst>
          <pc:docMk/>
          <pc:sldMk cId="0" sldId="283"/>
        </pc:sldMkLst>
        <pc:spChg chg="add mod">
          <ac:chgData name="Fry, Nicholas" userId="S::nf20@ic.ac.uk::fae0cb5e-88af-48c5-b8f1-b4349b1d959b" providerId="AD" clId="Web-{B7485025-BF60-CC7D-562F-69BF9CF7DAB8}" dt="2026-06-26T18:40:18.827" v="1"/>
          <ac:spMkLst>
            <pc:docMk/>
            <pc:sldMk cId="0" sldId="283"/>
            <ac:spMk id="2" creationId="{BF707428-6C03-74F1-CA7C-82EA95818E6C}"/>
          </ac:spMkLst>
        </pc:spChg>
      </pc:sldChg>
      <pc:sldChg chg="addSp modSp">
        <pc:chgData name="Fry, Nicholas" userId="S::nf20@ic.ac.uk::fae0cb5e-88af-48c5-b8f1-b4349b1d959b" providerId="AD" clId="Web-{B7485025-BF60-CC7D-562F-69BF9CF7DAB8}" dt="2026-06-26T18:40:18.827" v="1"/>
        <pc:sldMkLst>
          <pc:docMk/>
          <pc:sldMk cId="2284525011" sldId="284"/>
        </pc:sldMkLst>
        <pc:spChg chg="add mod">
          <ac:chgData name="Fry, Nicholas" userId="S::nf20@ic.ac.uk::fae0cb5e-88af-48c5-b8f1-b4349b1d959b" providerId="AD" clId="Web-{B7485025-BF60-CC7D-562F-69BF9CF7DAB8}" dt="2026-06-26T18:40:18.827" v="1"/>
          <ac:spMkLst>
            <pc:docMk/>
            <pc:sldMk cId="2284525011" sldId="284"/>
            <ac:spMk id="2" creationId="{39C3401A-E83B-E358-4E1A-356C24C096B1}"/>
          </ac:spMkLst>
        </pc:spChg>
      </pc:sldChg>
      <pc:sldChg chg="addSp modSp">
        <pc:chgData name="Fry, Nicholas" userId="S::nf20@ic.ac.uk::fae0cb5e-88af-48c5-b8f1-b4349b1d959b" providerId="AD" clId="Web-{B7485025-BF60-CC7D-562F-69BF9CF7DAB8}" dt="2026-06-26T18:40:18.827" v="1"/>
        <pc:sldMkLst>
          <pc:docMk/>
          <pc:sldMk cId="0" sldId="285"/>
        </pc:sldMkLst>
        <pc:spChg chg="add mod">
          <ac:chgData name="Fry, Nicholas" userId="S::nf20@ic.ac.uk::fae0cb5e-88af-48c5-b8f1-b4349b1d959b" providerId="AD" clId="Web-{B7485025-BF60-CC7D-562F-69BF9CF7DAB8}" dt="2026-06-26T18:40:18.827" v="1"/>
          <ac:spMkLst>
            <pc:docMk/>
            <pc:sldMk cId="0" sldId="285"/>
            <ac:spMk id="2" creationId="{96CA17ED-45C5-D4FA-34F9-A3F5A54E93AB}"/>
          </ac:spMkLst>
        </pc:spChg>
      </pc:sldChg>
      <pc:sldChg chg="addSp modSp">
        <pc:chgData name="Fry, Nicholas" userId="S::nf20@ic.ac.uk::fae0cb5e-88af-48c5-b8f1-b4349b1d959b" providerId="AD" clId="Web-{B7485025-BF60-CC7D-562F-69BF9CF7DAB8}" dt="2026-06-26T18:40:18.827" v="1"/>
        <pc:sldMkLst>
          <pc:docMk/>
          <pc:sldMk cId="1538733723" sldId="287"/>
        </pc:sldMkLst>
        <pc:spChg chg="add mod">
          <ac:chgData name="Fry, Nicholas" userId="S::nf20@ic.ac.uk::fae0cb5e-88af-48c5-b8f1-b4349b1d959b" providerId="AD" clId="Web-{B7485025-BF60-CC7D-562F-69BF9CF7DAB8}" dt="2026-06-26T18:40:18.827" v="1"/>
          <ac:spMkLst>
            <pc:docMk/>
            <pc:sldMk cId="1538733723" sldId="287"/>
            <ac:spMk id="2" creationId="{C9245FE9-B66B-95DC-A99A-FD4C4C59691C}"/>
          </ac:spMkLst>
        </pc:spChg>
      </pc:sldChg>
      <pc:sldChg chg="addSp modSp">
        <pc:chgData name="Fry, Nicholas" userId="S::nf20@ic.ac.uk::fae0cb5e-88af-48c5-b8f1-b4349b1d959b" providerId="AD" clId="Web-{B7485025-BF60-CC7D-562F-69BF9CF7DAB8}" dt="2026-06-26T18:40:18.827" v="1"/>
        <pc:sldMkLst>
          <pc:docMk/>
          <pc:sldMk cId="3708117042" sldId="288"/>
        </pc:sldMkLst>
        <pc:spChg chg="add mod">
          <ac:chgData name="Fry, Nicholas" userId="S::nf20@ic.ac.uk::fae0cb5e-88af-48c5-b8f1-b4349b1d959b" providerId="AD" clId="Web-{B7485025-BF60-CC7D-562F-69BF9CF7DAB8}" dt="2026-06-26T18:40:18.827" v="1"/>
          <ac:spMkLst>
            <pc:docMk/>
            <pc:sldMk cId="3708117042" sldId="288"/>
            <ac:spMk id="9" creationId="{257404AA-F6E1-78B7-00ED-FA03EEF4D1A1}"/>
          </ac:spMkLst>
        </pc:spChg>
      </pc:sldChg>
      <pc:sldChg chg="addSp modSp">
        <pc:chgData name="Fry, Nicholas" userId="S::nf20@ic.ac.uk::fae0cb5e-88af-48c5-b8f1-b4349b1d959b" providerId="AD" clId="Web-{B7485025-BF60-CC7D-562F-69BF9CF7DAB8}" dt="2026-06-26T18:40:08.967" v="0"/>
        <pc:sldMkLst>
          <pc:docMk/>
          <pc:sldMk cId="3471289144" sldId="289"/>
        </pc:sldMkLst>
        <pc:spChg chg="add mod">
          <ac:chgData name="Fry, Nicholas" userId="S::nf20@ic.ac.uk::fae0cb5e-88af-48c5-b8f1-b4349b1d959b" providerId="AD" clId="Web-{B7485025-BF60-CC7D-562F-69BF9CF7DAB8}" dt="2026-06-26T18:40:08.967" v="0"/>
          <ac:spMkLst>
            <pc:docMk/>
            <pc:sldMk cId="3471289144" sldId="289"/>
            <ac:spMk id="4" creationId="{6AA06314-AFA0-2F4E-1819-A835A355342B}"/>
          </ac:spMkLst>
        </pc:spChg>
      </pc:sldChg>
      <pc:sldChg chg="addSp modSp">
        <pc:chgData name="Fry, Nicholas" userId="S::nf20@ic.ac.uk::fae0cb5e-88af-48c5-b8f1-b4349b1d959b" providerId="AD" clId="Web-{B7485025-BF60-CC7D-562F-69BF9CF7DAB8}" dt="2026-06-26T18:40:18.827" v="1"/>
        <pc:sldMkLst>
          <pc:docMk/>
          <pc:sldMk cId="93248285" sldId="290"/>
        </pc:sldMkLst>
        <pc:spChg chg="add mod">
          <ac:chgData name="Fry, Nicholas" userId="S::nf20@ic.ac.uk::fae0cb5e-88af-48c5-b8f1-b4349b1d959b" providerId="AD" clId="Web-{B7485025-BF60-CC7D-562F-69BF9CF7DAB8}" dt="2026-06-26T18:40:18.827" v="1"/>
          <ac:spMkLst>
            <pc:docMk/>
            <pc:sldMk cId="93248285" sldId="290"/>
            <ac:spMk id="14" creationId="{EE55FE68-3DA1-E0E3-FD33-9DB0A07D6749}"/>
          </ac:spMkLst>
        </pc:spChg>
      </pc:sldChg>
      <pc:sldChg chg="addSp modSp">
        <pc:chgData name="Fry, Nicholas" userId="S::nf20@ic.ac.uk::fae0cb5e-88af-48c5-b8f1-b4349b1d959b" providerId="AD" clId="Web-{B7485025-BF60-CC7D-562F-69BF9CF7DAB8}" dt="2026-06-26T18:40:18.827" v="1"/>
        <pc:sldMkLst>
          <pc:docMk/>
          <pc:sldMk cId="4146030500" sldId="292"/>
        </pc:sldMkLst>
        <pc:spChg chg="add mod">
          <ac:chgData name="Fry, Nicholas" userId="S::nf20@ic.ac.uk::fae0cb5e-88af-48c5-b8f1-b4349b1d959b" providerId="AD" clId="Web-{B7485025-BF60-CC7D-562F-69BF9CF7DAB8}" dt="2026-06-26T18:40:18.827" v="1"/>
          <ac:spMkLst>
            <pc:docMk/>
            <pc:sldMk cId="4146030500" sldId="292"/>
            <ac:spMk id="3" creationId="{603191D8-9163-86D0-21F6-72879D7787D0}"/>
          </ac:spMkLst>
        </pc:spChg>
      </pc:sldChg>
      <pc:sldChg chg="addSp modSp">
        <pc:chgData name="Fry, Nicholas" userId="S::nf20@ic.ac.uk::fae0cb5e-88af-48c5-b8f1-b4349b1d959b" providerId="AD" clId="Web-{B7485025-BF60-CC7D-562F-69BF9CF7DAB8}" dt="2026-06-26T18:40:18.827" v="1"/>
        <pc:sldMkLst>
          <pc:docMk/>
          <pc:sldMk cId="335671608" sldId="293"/>
        </pc:sldMkLst>
        <pc:spChg chg="add mod">
          <ac:chgData name="Fry, Nicholas" userId="S::nf20@ic.ac.uk::fae0cb5e-88af-48c5-b8f1-b4349b1d959b" providerId="AD" clId="Web-{B7485025-BF60-CC7D-562F-69BF9CF7DAB8}" dt="2026-06-26T18:40:18.827" v="1"/>
          <ac:spMkLst>
            <pc:docMk/>
            <pc:sldMk cId="335671608" sldId="293"/>
            <ac:spMk id="2" creationId="{84009E66-6733-5D86-2EB4-6709B02120A2}"/>
          </ac:spMkLst>
        </pc:spChg>
      </pc:sldChg>
      <pc:sldChg chg="addSp modSp">
        <pc:chgData name="Fry, Nicholas" userId="S::nf20@ic.ac.uk::fae0cb5e-88af-48c5-b8f1-b4349b1d959b" providerId="AD" clId="Web-{B7485025-BF60-CC7D-562F-69BF9CF7DAB8}" dt="2026-06-26T18:40:18.827" v="1"/>
        <pc:sldMkLst>
          <pc:docMk/>
          <pc:sldMk cId="4173922832" sldId="294"/>
        </pc:sldMkLst>
        <pc:spChg chg="add mod">
          <ac:chgData name="Fry, Nicholas" userId="S::nf20@ic.ac.uk::fae0cb5e-88af-48c5-b8f1-b4349b1d959b" providerId="AD" clId="Web-{B7485025-BF60-CC7D-562F-69BF9CF7DAB8}" dt="2026-06-26T18:40:18.827" v="1"/>
          <ac:spMkLst>
            <pc:docMk/>
            <pc:sldMk cId="4173922832" sldId="294"/>
            <ac:spMk id="2" creationId="{4753DAFF-66C1-FBCE-1B86-2C51FD030F06}"/>
          </ac:spMkLst>
        </pc:spChg>
      </pc:sldChg>
      <pc:sldChg chg="addSp modSp">
        <pc:chgData name="Fry, Nicholas" userId="S::nf20@ic.ac.uk::fae0cb5e-88af-48c5-b8f1-b4349b1d959b" providerId="AD" clId="Web-{B7485025-BF60-CC7D-562F-69BF9CF7DAB8}" dt="2026-06-26T18:40:18.827" v="1"/>
        <pc:sldMkLst>
          <pc:docMk/>
          <pc:sldMk cId="3945124344" sldId="297"/>
        </pc:sldMkLst>
        <pc:spChg chg="add mod">
          <ac:chgData name="Fry, Nicholas" userId="S::nf20@ic.ac.uk::fae0cb5e-88af-48c5-b8f1-b4349b1d959b" providerId="AD" clId="Web-{B7485025-BF60-CC7D-562F-69BF9CF7DAB8}" dt="2026-06-26T18:40:18.827" v="1"/>
          <ac:spMkLst>
            <pc:docMk/>
            <pc:sldMk cId="3945124344" sldId="297"/>
            <ac:spMk id="2" creationId="{5B1ACF52-D75A-85D8-B2A4-E90FD22A8E80}"/>
          </ac:spMkLst>
        </pc:spChg>
      </pc:sldChg>
      <pc:sldChg chg="addSp modSp">
        <pc:chgData name="Fry, Nicholas" userId="S::nf20@ic.ac.uk::fae0cb5e-88af-48c5-b8f1-b4349b1d959b" providerId="AD" clId="Web-{B7485025-BF60-CC7D-562F-69BF9CF7DAB8}" dt="2026-06-26T18:40:18.827" v="1"/>
        <pc:sldMkLst>
          <pc:docMk/>
          <pc:sldMk cId="1987951046" sldId="298"/>
        </pc:sldMkLst>
        <pc:spChg chg="add mod">
          <ac:chgData name="Fry, Nicholas" userId="S::nf20@ic.ac.uk::fae0cb5e-88af-48c5-b8f1-b4349b1d959b" providerId="AD" clId="Web-{B7485025-BF60-CC7D-562F-69BF9CF7DAB8}" dt="2026-06-26T18:40:18.827" v="1"/>
          <ac:spMkLst>
            <pc:docMk/>
            <pc:sldMk cId="1987951046" sldId="298"/>
            <ac:spMk id="2" creationId="{A4C3B85B-63BD-B2C2-56CD-C56D848C1306}"/>
          </ac:spMkLst>
        </pc:spChg>
      </pc:sldChg>
      <pc:sldChg chg="addSp modSp">
        <pc:chgData name="Fry, Nicholas" userId="S::nf20@ic.ac.uk::fae0cb5e-88af-48c5-b8f1-b4349b1d959b" providerId="AD" clId="Web-{B7485025-BF60-CC7D-562F-69BF9CF7DAB8}" dt="2026-06-26T18:40:18.827" v="1"/>
        <pc:sldMkLst>
          <pc:docMk/>
          <pc:sldMk cId="3052466033" sldId="299"/>
        </pc:sldMkLst>
        <pc:spChg chg="add mod">
          <ac:chgData name="Fry, Nicholas" userId="S::nf20@ic.ac.uk::fae0cb5e-88af-48c5-b8f1-b4349b1d959b" providerId="AD" clId="Web-{B7485025-BF60-CC7D-562F-69BF9CF7DAB8}" dt="2026-06-26T18:40:18.827" v="1"/>
          <ac:spMkLst>
            <pc:docMk/>
            <pc:sldMk cId="3052466033" sldId="299"/>
            <ac:spMk id="2" creationId="{D7376ECD-9155-CD46-E18C-76851ADCAFE3}"/>
          </ac:spMkLst>
        </pc:spChg>
      </pc:sldChg>
      <pc:sldChg chg="addSp modSp">
        <pc:chgData name="Fry, Nicholas" userId="S::nf20@ic.ac.uk::fae0cb5e-88af-48c5-b8f1-b4349b1d959b" providerId="AD" clId="Web-{B7485025-BF60-CC7D-562F-69BF9CF7DAB8}" dt="2026-06-26T18:40:18.827" v="1"/>
        <pc:sldMkLst>
          <pc:docMk/>
          <pc:sldMk cId="3783742473" sldId="300"/>
        </pc:sldMkLst>
        <pc:spChg chg="add mod">
          <ac:chgData name="Fry, Nicholas" userId="S::nf20@ic.ac.uk::fae0cb5e-88af-48c5-b8f1-b4349b1d959b" providerId="AD" clId="Web-{B7485025-BF60-CC7D-562F-69BF9CF7DAB8}" dt="2026-06-26T18:40:18.827" v="1"/>
          <ac:spMkLst>
            <pc:docMk/>
            <pc:sldMk cId="3783742473" sldId="300"/>
            <ac:spMk id="2" creationId="{BAA7598D-6911-33C5-9541-578CE1F17F74}"/>
          </ac:spMkLst>
        </pc:spChg>
      </pc:sldChg>
      <pc:sldChg chg="addSp modSp">
        <pc:chgData name="Fry, Nicholas" userId="S::nf20@ic.ac.uk::fae0cb5e-88af-48c5-b8f1-b4349b1d959b" providerId="AD" clId="Web-{B7485025-BF60-CC7D-562F-69BF9CF7DAB8}" dt="2026-06-26T18:40:18.827" v="1"/>
        <pc:sldMkLst>
          <pc:docMk/>
          <pc:sldMk cId="1532777272" sldId="301"/>
        </pc:sldMkLst>
        <pc:spChg chg="add mod">
          <ac:chgData name="Fry, Nicholas" userId="S::nf20@ic.ac.uk::fae0cb5e-88af-48c5-b8f1-b4349b1d959b" providerId="AD" clId="Web-{B7485025-BF60-CC7D-562F-69BF9CF7DAB8}" dt="2026-06-26T18:40:18.827" v="1"/>
          <ac:spMkLst>
            <pc:docMk/>
            <pc:sldMk cId="1532777272" sldId="301"/>
            <ac:spMk id="8" creationId="{BC83CD0A-279F-38E6-1D17-8709C1749625}"/>
          </ac:spMkLst>
        </pc:spChg>
      </pc:sldChg>
      <pc:sldChg chg="addSp modSp">
        <pc:chgData name="Fry, Nicholas" userId="S::nf20@ic.ac.uk::fae0cb5e-88af-48c5-b8f1-b4349b1d959b" providerId="AD" clId="Web-{B7485025-BF60-CC7D-562F-69BF9CF7DAB8}" dt="2026-06-26T18:40:18.827" v="1"/>
        <pc:sldMkLst>
          <pc:docMk/>
          <pc:sldMk cId="2771713515" sldId="302"/>
        </pc:sldMkLst>
        <pc:spChg chg="add mod">
          <ac:chgData name="Fry, Nicholas" userId="S::nf20@ic.ac.uk::fae0cb5e-88af-48c5-b8f1-b4349b1d959b" providerId="AD" clId="Web-{B7485025-BF60-CC7D-562F-69BF9CF7DAB8}" dt="2026-06-26T18:40:18.827" v="1"/>
          <ac:spMkLst>
            <pc:docMk/>
            <pc:sldMk cId="2771713515" sldId="302"/>
            <ac:spMk id="3" creationId="{4E7523E3-5F37-2199-1937-9723B071618D}"/>
          </ac:spMkLst>
        </pc:spChg>
      </pc:sldChg>
      <pc:sldChg chg="addSp modSp">
        <pc:chgData name="Fry, Nicholas" userId="S::nf20@ic.ac.uk::fae0cb5e-88af-48c5-b8f1-b4349b1d959b" providerId="AD" clId="Web-{B7485025-BF60-CC7D-562F-69BF9CF7DAB8}" dt="2026-06-26T18:40:18.827" v="1"/>
        <pc:sldMkLst>
          <pc:docMk/>
          <pc:sldMk cId="873626124" sldId="303"/>
        </pc:sldMkLst>
        <pc:spChg chg="add mod">
          <ac:chgData name="Fry, Nicholas" userId="S::nf20@ic.ac.uk::fae0cb5e-88af-48c5-b8f1-b4349b1d959b" providerId="AD" clId="Web-{B7485025-BF60-CC7D-562F-69BF9CF7DAB8}" dt="2026-06-26T18:40:18.827" v="1"/>
          <ac:spMkLst>
            <pc:docMk/>
            <pc:sldMk cId="873626124" sldId="303"/>
            <ac:spMk id="2" creationId="{24220620-33BF-7DE2-DE46-F3664B899D73}"/>
          </ac:spMkLst>
        </pc:spChg>
      </pc:sldChg>
      <pc:sldChg chg="addSp modSp">
        <pc:chgData name="Fry, Nicholas" userId="S::nf20@ic.ac.uk::fae0cb5e-88af-48c5-b8f1-b4349b1d959b" providerId="AD" clId="Web-{B7485025-BF60-CC7D-562F-69BF9CF7DAB8}" dt="2026-06-26T18:40:18.827" v="1"/>
        <pc:sldMkLst>
          <pc:docMk/>
          <pc:sldMk cId="2851145969" sldId="305"/>
        </pc:sldMkLst>
        <pc:spChg chg="add mod">
          <ac:chgData name="Fry, Nicholas" userId="S::nf20@ic.ac.uk::fae0cb5e-88af-48c5-b8f1-b4349b1d959b" providerId="AD" clId="Web-{B7485025-BF60-CC7D-562F-69BF9CF7DAB8}" dt="2026-06-26T18:40:18.827" v="1"/>
          <ac:spMkLst>
            <pc:docMk/>
            <pc:sldMk cId="2851145969" sldId="305"/>
            <ac:spMk id="2" creationId="{7BA2B9F7-6951-68B8-0ACD-D56199A3DD31}"/>
          </ac:spMkLst>
        </pc:spChg>
      </pc:sldChg>
      <pc:sldChg chg="addSp modSp">
        <pc:chgData name="Fry, Nicholas" userId="S::nf20@ic.ac.uk::fae0cb5e-88af-48c5-b8f1-b4349b1d959b" providerId="AD" clId="Web-{B7485025-BF60-CC7D-562F-69BF9CF7DAB8}" dt="2026-06-26T18:40:18.827" v="1"/>
        <pc:sldMkLst>
          <pc:docMk/>
          <pc:sldMk cId="3908552316" sldId="306"/>
        </pc:sldMkLst>
        <pc:spChg chg="add mod">
          <ac:chgData name="Fry, Nicholas" userId="S::nf20@ic.ac.uk::fae0cb5e-88af-48c5-b8f1-b4349b1d959b" providerId="AD" clId="Web-{B7485025-BF60-CC7D-562F-69BF9CF7DAB8}" dt="2026-06-26T18:40:18.827" v="1"/>
          <ac:spMkLst>
            <pc:docMk/>
            <pc:sldMk cId="3908552316" sldId="306"/>
            <ac:spMk id="2" creationId="{60AB71B7-E494-A696-A6CF-1CFBD714E0C1}"/>
          </ac:spMkLst>
        </pc:spChg>
      </pc:sldChg>
      <pc:sldChg chg="addSp modSp">
        <pc:chgData name="Fry, Nicholas" userId="S::nf20@ic.ac.uk::fae0cb5e-88af-48c5-b8f1-b4349b1d959b" providerId="AD" clId="Web-{B7485025-BF60-CC7D-562F-69BF9CF7DAB8}" dt="2026-06-26T18:40:18.827" v="1"/>
        <pc:sldMkLst>
          <pc:docMk/>
          <pc:sldMk cId="2787025056" sldId="309"/>
        </pc:sldMkLst>
        <pc:spChg chg="add mod">
          <ac:chgData name="Fry, Nicholas" userId="S::nf20@ic.ac.uk::fae0cb5e-88af-48c5-b8f1-b4349b1d959b" providerId="AD" clId="Web-{B7485025-BF60-CC7D-562F-69BF9CF7DAB8}" dt="2026-06-26T18:40:18.827" v="1"/>
          <ac:spMkLst>
            <pc:docMk/>
            <pc:sldMk cId="2787025056" sldId="309"/>
            <ac:spMk id="2" creationId="{27E01FFE-1E04-F9E1-20AE-D3A69ED2D7EB}"/>
          </ac:spMkLst>
        </pc:spChg>
      </pc:sldChg>
      <pc:sldChg chg="addSp modSp">
        <pc:chgData name="Fry, Nicholas" userId="S::nf20@ic.ac.uk::fae0cb5e-88af-48c5-b8f1-b4349b1d959b" providerId="AD" clId="Web-{B7485025-BF60-CC7D-562F-69BF9CF7DAB8}" dt="2026-06-26T18:40:18.827" v="1"/>
        <pc:sldMkLst>
          <pc:docMk/>
          <pc:sldMk cId="1839374511" sldId="310"/>
        </pc:sldMkLst>
        <pc:spChg chg="add mod">
          <ac:chgData name="Fry, Nicholas" userId="S::nf20@ic.ac.uk::fae0cb5e-88af-48c5-b8f1-b4349b1d959b" providerId="AD" clId="Web-{B7485025-BF60-CC7D-562F-69BF9CF7DAB8}" dt="2026-06-26T18:40:18.827" v="1"/>
          <ac:spMkLst>
            <pc:docMk/>
            <pc:sldMk cId="1839374511" sldId="310"/>
            <ac:spMk id="3" creationId="{5655005D-AEC4-FF69-27FA-96F7856D27F4}"/>
          </ac:spMkLst>
        </pc:spChg>
      </pc:sldChg>
      <pc:sldChg chg="addSp modSp">
        <pc:chgData name="Fry, Nicholas" userId="S::nf20@ic.ac.uk::fae0cb5e-88af-48c5-b8f1-b4349b1d959b" providerId="AD" clId="Web-{B7485025-BF60-CC7D-562F-69BF9CF7DAB8}" dt="2026-06-26T18:40:18.827" v="1"/>
        <pc:sldMkLst>
          <pc:docMk/>
          <pc:sldMk cId="566715795" sldId="311"/>
        </pc:sldMkLst>
        <pc:spChg chg="add mod">
          <ac:chgData name="Fry, Nicholas" userId="S::nf20@ic.ac.uk::fae0cb5e-88af-48c5-b8f1-b4349b1d959b" providerId="AD" clId="Web-{B7485025-BF60-CC7D-562F-69BF9CF7DAB8}" dt="2026-06-26T18:40:18.827" v="1"/>
          <ac:spMkLst>
            <pc:docMk/>
            <pc:sldMk cId="566715795" sldId="311"/>
            <ac:spMk id="2" creationId="{A1B6B82E-1E7A-ACEB-86D8-EF407B65C015}"/>
          </ac:spMkLst>
        </pc:spChg>
      </pc:sldChg>
      <pc:sldChg chg="addSp modSp">
        <pc:chgData name="Fry, Nicholas" userId="S::nf20@ic.ac.uk::fae0cb5e-88af-48c5-b8f1-b4349b1d959b" providerId="AD" clId="Web-{B7485025-BF60-CC7D-562F-69BF9CF7DAB8}" dt="2026-06-26T18:40:18.827" v="1"/>
        <pc:sldMkLst>
          <pc:docMk/>
          <pc:sldMk cId="276278471" sldId="315"/>
        </pc:sldMkLst>
        <pc:spChg chg="add mod">
          <ac:chgData name="Fry, Nicholas" userId="S::nf20@ic.ac.uk::fae0cb5e-88af-48c5-b8f1-b4349b1d959b" providerId="AD" clId="Web-{B7485025-BF60-CC7D-562F-69BF9CF7DAB8}" dt="2026-06-26T18:40:18.827" v="1"/>
          <ac:spMkLst>
            <pc:docMk/>
            <pc:sldMk cId="276278471" sldId="315"/>
            <ac:spMk id="2" creationId="{A8577204-22AE-63E0-7DD6-FA17DECCE3FB}"/>
          </ac:spMkLst>
        </pc:spChg>
      </pc:sldChg>
      <pc:sldChg chg="addSp modSp">
        <pc:chgData name="Fry, Nicholas" userId="S::nf20@ic.ac.uk::fae0cb5e-88af-48c5-b8f1-b4349b1d959b" providerId="AD" clId="Web-{B7485025-BF60-CC7D-562F-69BF9CF7DAB8}" dt="2026-06-26T18:40:18.827" v="1"/>
        <pc:sldMkLst>
          <pc:docMk/>
          <pc:sldMk cId="2087299777" sldId="316"/>
        </pc:sldMkLst>
        <pc:spChg chg="add mod">
          <ac:chgData name="Fry, Nicholas" userId="S::nf20@ic.ac.uk::fae0cb5e-88af-48c5-b8f1-b4349b1d959b" providerId="AD" clId="Web-{B7485025-BF60-CC7D-562F-69BF9CF7DAB8}" dt="2026-06-26T18:40:18.827" v="1"/>
          <ac:spMkLst>
            <pc:docMk/>
            <pc:sldMk cId="2087299777" sldId="316"/>
            <ac:spMk id="2" creationId="{2EF515C9-00D1-91D5-0A4B-3DFEE03318AC}"/>
          </ac:spMkLst>
        </pc:spChg>
      </pc:sldChg>
      <pc:sldChg chg="addSp modSp">
        <pc:chgData name="Fry, Nicholas" userId="S::nf20@ic.ac.uk::fae0cb5e-88af-48c5-b8f1-b4349b1d959b" providerId="AD" clId="Web-{B7485025-BF60-CC7D-562F-69BF9CF7DAB8}" dt="2026-06-26T18:40:18.827" v="1"/>
        <pc:sldMkLst>
          <pc:docMk/>
          <pc:sldMk cId="1510776488" sldId="318"/>
        </pc:sldMkLst>
        <pc:spChg chg="add mod">
          <ac:chgData name="Fry, Nicholas" userId="S::nf20@ic.ac.uk::fae0cb5e-88af-48c5-b8f1-b4349b1d959b" providerId="AD" clId="Web-{B7485025-BF60-CC7D-562F-69BF9CF7DAB8}" dt="2026-06-26T18:40:18.827" v="1"/>
          <ac:spMkLst>
            <pc:docMk/>
            <pc:sldMk cId="1510776488" sldId="318"/>
            <ac:spMk id="2" creationId="{C9A8FD1D-572F-CA30-4902-AF131A356528}"/>
          </ac:spMkLst>
        </pc:spChg>
      </pc:sldChg>
      <pc:sldChg chg="addSp modSp">
        <pc:chgData name="Fry, Nicholas" userId="S::nf20@ic.ac.uk::fae0cb5e-88af-48c5-b8f1-b4349b1d959b" providerId="AD" clId="Web-{B7485025-BF60-CC7D-562F-69BF9CF7DAB8}" dt="2026-06-26T18:40:18.827" v="1"/>
        <pc:sldMkLst>
          <pc:docMk/>
          <pc:sldMk cId="1517906912" sldId="319"/>
        </pc:sldMkLst>
        <pc:spChg chg="add mod">
          <ac:chgData name="Fry, Nicholas" userId="S::nf20@ic.ac.uk::fae0cb5e-88af-48c5-b8f1-b4349b1d959b" providerId="AD" clId="Web-{B7485025-BF60-CC7D-562F-69BF9CF7DAB8}" dt="2026-06-26T18:40:18.827" v="1"/>
          <ac:spMkLst>
            <pc:docMk/>
            <pc:sldMk cId="1517906912" sldId="319"/>
            <ac:spMk id="2" creationId="{BA50E1EA-E479-1298-4584-136B0BAA8F4A}"/>
          </ac:spMkLst>
        </pc:spChg>
      </pc:sldChg>
      <pc:sldChg chg="addSp modSp">
        <pc:chgData name="Fry, Nicholas" userId="S::nf20@ic.ac.uk::fae0cb5e-88af-48c5-b8f1-b4349b1d959b" providerId="AD" clId="Web-{B7485025-BF60-CC7D-562F-69BF9CF7DAB8}" dt="2026-06-26T18:40:18.827" v="1"/>
        <pc:sldMkLst>
          <pc:docMk/>
          <pc:sldMk cId="2427025632" sldId="320"/>
        </pc:sldMkLst>
        <pc:spChg chg="add mod">
          <ac:chgData name="Fry, Nicholas" userId="S::nf20@ic.ac.uk::fae0cb5e-88af-48c5-b8f1-b4349b1d959b" providerId="AD" clId="Web-{B7485025-BF60-CC7D-562F-69BF9CF7DAB8}" dt="2026-06-26T18:40:18.827" v="1"/>
          <ac:spMkLst>
            <pc:docMk/>
            <pc:sldMk cId="2427025632" sldId="320"/>
            <ac:spMk id="4" creationId="{B1E18EF1-47BD-221B-795A-7A2C4FAFA2C7}"/>
          </ac:spMkLst>
        </pc:spChg>
      </pc:sldChg>
      <pc:sldChg chg="addSp modSp">
        <pc:chgData name="Fry, Nicholas" userId="S::nf20@ic.ac.uk::fae0cb5e-88af-48c5-b8f1-b4349b1d959b" providerId="AD" clId="Web-{B7485025-BF60-CC7D-562F-69BF9CF7DAB8}" dt="2026-06-26T18:40:18.827" v="1"/>
        <pc:sldMkLst>
          <pc:docMk/>
          <pc:sldMk cId="3209423855" sldId="321"/>
        </pc:sldMkLst>
        <pc:spChg chg="add mod">
          <ac:chgData name="Fry, Nicholas" userId="S::nf20@ic.ac.uk::fae0cb5e-88af-48c5-b8f1-b4349b1d959b" providerId="AD" clId="Web-{B7485025-BF60-CC7D-562F-69BF9CF7DAB8}" dt="2026-06-26T18:40:18.827" v="1"/>
          <ac:spMkLst>
            <pc:docMk/>
            <pc:sldMk cId="3209423855" sldId="321"/>
            <ac:spMk id="2" creationId="{A84A01A9-0A7A-10B4-FD4E-EA2BF193C35D}"/>
          </ac:spMkLst>
        </pc:spChg>
      </pc:sldChg>
      <pc:sldChg chg="addSp modSp">
        <pc:chgData name="Fry, Nicholas" userId="S::nf20@ic.ac.uk::fae0cb5e-88af-48c5-b8f1-b4349b1d959b" providerId="AD" clId="Web-{B7485025-BF60-CC7D-562F-69BF9CF7DAB8}" dt="2026-06-26T18:40:18.827" v="1"/>
        <pc:sldMkLst>
          <pc:docMk/>
          <pc:sldMk cId="2351772856" sldId="322"/>
        </pc:sldMkLst>
        <pc:spChg chg="add mod">
          <ac:chgData name="Fry, Nicholas" userId="S::nf20@ic.ac.uk::fae0cb5e-88af-48c5-b8f1-b4349b1d959b" providerId="AD" clId="Web-{B7485025-BF60-CC7D-562F-69BF9CF7DAB8}" dt="2026-06-26T18:40:18.827" v="1"/>
          <ac:spMkLst>
            <pc:docMk/>
            <pc:sldMk cId="2351772856" sldId="322"/>
            <ac:spMk id="3" creationId="{AABFDCDF-3231-A816-D306-ED3886249240}"/>
          </ac:spMkLst>
        </pc:spChg>
      </pc:sldChg>
      <pc:sldChg chg="addSp modSp">
        <pc:chgData name="Fry, Nicholas" userId="S::nf20@ic.ac.uk::fae0cb5e-88af-48c5-b8f1-b4349b1d959b" providerId="AD" clId="Web-{B7485025-BF60-CC7D-562F-69BF9CF7DAB8}" dt="2026-06-26T18:40:18.827" v="1"/>
        <pc:sldMkLst>
          <pc:docMk/>
          <pc:sldMk cId="3565539978" sldId="324"/>
        </pc:sldMkLst>
        <pc:spChg chg="add mod">
          <ac:chgData name="Fry, Nicholas" userId="S::nf20@ic.ac.uk::fae0cb5e-88af-48c5-b8f1-b4349b1d959b" providerId="AD" clId="Web-{B7485025-BF60-CC7D-562F-69BF9CF7DAB8}" dt="2026-06-26T18:40:18.827" v="1"/>
          <ac:spMkLst>
            <pc:docMk/>
            <pc:sldMk cId="3565539978" sldId="324"/>
            <ac:spMk id="2" creationId="{B6A8673C-9D64-B430-F0C4-E0017A6707FC}"/>
          </ac:spMkLst>
        </pc:spChg>
      </pc:sldChg>
      <pc:sldChg chg="addSp modSp">
        <pc:chgData name="Fry, Nicholas" userId="S::nf20@ic.ac.uk::fae0cb5e-88af-48c5-b8f1-b4349b1d959b" providerId="AD" clId="Web-{B7485025-BF60-CC7D-562F-69BF9CF7DAB8}" dt="2026-06-26T18:40:18.827" v="1"/>
        <pc:sldMkLst>
          <pc:docMk/>
          <pc:sldMk cId="2390169648" sldId="325"/>
        </pc:sldMkLst>
        <pc:spChg chg="add mod">
          <ac:chgData name="Fry, Nicholas" userId="S::nf20@ic.ac.uk::fae0cb5e-88af-48c5-b8f1-b4349b1d959b" providerId="AD" clId="Web-{B7485025-BF60-CC7D-562F-69BF9CF7DAB8}" dt="2026-06-26T18:40:18.827" v="1"/>
          <ac:spMkLst>
            <pc:docMk/>
            <pc:sldMk cId="2390169648" sldId="325"/>
            <ac:spMk id="4" creationId="{A5412BC8-E54A-AB26-7426-2CDFAD3D91A3}"/>
          </ac:spMkLst>
        </pc:spChg>
      </pc:sldChg>
      <pc:sldChg chg="addSp modSp">
        <pc:chgData name="Fry, Nicholas" userId="S::nf20@ic.ac.uk::fae0cb5e-88af-48c5-b8f1-b4349b1d959b" providerId="AD" clId="Web-{B7485025-BF60-CC7D-562F-69BF9CF7DAB8}" dt="2026-06-26T18:40:18.827" v="1"/>
        <pc:sldMkLst>
          <pc:docMk/>
          <pc:sldMk cId="624239323" sldId="326"/>
        </pc:sldMkLst>
        <pc:spChg chg="add mod">
          <ac:chgData name="Fry, Nicholas" userId="S::nf20@ic.ac.uk::fae0cb5e-88af-48c5-b8f1-b4349b1d959b" providerId="AD" clId="Web-{B7485025-BF60-CC7D-562F-69BF9CF7DAB8}" dt="2026-06-26T18:40:18.827" v="1"/>
          <ac:spMkLst>
            <pc:docMk/>
            <pc:sldMk cId="624239323" sldId="326"/>
            <ac:spMk id="2" creationId="{253980C7-133B-030D-06C0-E02BE93D6CD2}"/>
          </ac:spMkLst>
        </pc:spChg>
      </pc:sldChg>
      <pc:sldChg chg="addSp modSp">
        <pc:chgData name="Fry, Nicholas" userId="S::nf20@ic.ac.uk::fae0cb5e-88af-48c5-b8f1-b4349b1d959b" providerId="AD" clId="Web-{B7485025-BF60-CC7D-562F-69BF9CF7DAB8}" dt="2026-06-26T18:40:18.827" v="1"/>
        <pc:sldMkLst>
          <pc:docMk/>
          <pc:sldMk cId="2699147418" sldId="328"/>
        </pc:sldMkLst>
        <pc:spChg chg="add mod">
          <ac:chgData name="Fry, Nicholas" userId="S::nf20@ic.ac.uk::fae0cb5e-88af-48c5-b8f1-b4349b1d959b" providerId="AD" clId="Web-{B7485025-BF60-CC7D-562F-69BF9CF7DAB8}" dt="2026-06-26T18:40:18.827" v="1"/>
          <ac:spMkLst>
            <pc:docMk/>
            <pc:sldMk cId="2699147418" sldId="328"/>
            <ac:spMk id="2" creationId="{74C5682D-0A5A-3A02-7131-51404A171875}"/>
          </ac:spMkLst>
        </pc:spChg>
      </pc:sldChg>
      <pc:sldChg chg="addSp modSp">
        <pc:chgData name="Fry, Nicholas" userId="S::nf20@ic.ac.uk::fae0cb5e-88af-48c5-b8f1-b4349b1d959b" providerId="AD" clId="Web-{B7485025-BF60-CC7D-562F-69BF9CF7DAB8}" dt="2026-06-26T18:40:18.827" v="1"/>
        <pc:sldMkLst>
          <pc:docMk/>
          <pc:sldMk cId="2664454715" sldId="329"/>
        </pc:sldMkLst>
        <pc:spChg chg="add mod">
          <ac:chgData name="Fry, Nicholas" userId="S::nf20@ic.ac.uk::fae0cb5e-88af-48c5-b8f1-b4349b1d959b" providerId="AD" clId="Web-{B7485025-BF60-CC7D-562F-69BF9CF7DAB8}" dt="2026-06-26T18:40:18.827" v="1"/>
          <ac:spMkLst>
            <pc:docMk/>
            <pc:sldMk cId="2664454715" sldId="329"/>
            <ac:spMk id="2" creationId="{D048108A-E9E2-E0FB-BD74-F5A629117312}"/>
          </ac:spMkLst>
        </pc:spChg>
      </pc:sldChg>
      <pc:sldChg chg="addSp modSp">
        <pc:chgData name="Fry, Nicholas" userId="S::nf20@ic.ac.uk::fae0cb5e-88af-48c5-b8f1-b4349b1d959b" providerId="AD" clId="Web-{B7485025-BF60-CC7D-562F-69BF9CF7DAB8}" dt="2026-06-26T18:40:18.827" v="1"/>
        <pc:sldMkLst>
          <pc:docMk/>
          <pc:sldMk cId="31754838" sldId="330"/>
        </pc:sldMkLst>
        <pc:spChg chg="add mod">
          <ac:chgData name="Fry, Nicholas" userId="S::nf20@ic.ac.uk::fae0cb5e-88af-48c5-b8f1-b4349b1d959b" providerId="AD" clId="Web-{B7485025-BF60-CC7D-562F-69BF9CF7DAB8}" dt="2026-06-26T18:40:18.827" v="1"/>
          <ac:spMkLst>
            <pc:docMk/>
            <pc:sldMk cId="31754838" sldId="330"/>
            <ac:spMk id="2" creationId="{A2E03AAD-0056-65B0-2E94-D87BC9DD2E3A}"/>
          </ac:spMkLst>
        </pc:spChg>
      </pc:sldChg>
      <pc:sldChg chg="addSp modSp">
        <pc:chgData name="Fry, Nicholas" userId="S::nf20@ic.ac.uk::fae0cb5e-88af-48c5-b8f1-b4349b1d959b" providerId="AD" clId="Web-{B7485025-BF60-CC7D-562F-69BF9CF7DAB8}" dt="2026-06-26T18:40:18.827" v="1"/>
        <pc:sldMkLst>
          <pc:docMk/>
          <pc:sldMk cId="530048225" sldId="333"/>
        </pc:sldMkLst>
        <pc:spChg chg="add mod">
          <ac:chgData name="Fry, Nicholas" userId="S::nf20@ic.ac.uk::fae0cb5e-88af-48c5-b8f1-b4349b1d959b" providerId="AD" clId="Web-{B7485025-BF60-CC7D-562F-69BF9CF7DAB8}" dt="2026-06-26T18:40:18.827" v="1"/>
          <ac:spMkLst>
            <pc:docMk/>
            <pc:sldMk cId="530048225" sldId="333"/>
            <ac:spMk id="2" creationId="{1D1BF13C-064A-BAF6-B71E-A177E0801915}"/>
          </ac:spMkLst>
        </pc:spChg>
      </pc:sldChg>
      <pc:sldChg chg="addSp modSp">
        <pc:chgData name="Fry, Nicholas" userId="S::nf20@ic.ac.uk::fae0cb5e-88af-48c5-b8f1-b4349b1d959b" providerId="AD" clId="Web-{B7485025-BF60-CC7D-562F-69BF9CF7DAB8}" dt="2026-06-26T18:40:18.827" v="1"/>
        <pc:sldMkLst>
          <pc:docMk/>
          <pc:sldMk cId="120382310" sldId="335"/>
        </pc:sldMkLst>
        <pc:spChg chg="add mod">
          <ac:chgData name="Fry, Nicholas" userId="S::nf20@ic.ac.uk::fae0cb5e-88af-48c5-b8f1-b4349b1d959b" providerId="AD" clId="Web-{B7485025-BF60-CC7D-562F-69BF9CF7DAB8}" dt="2026-06-26T18:40:18.827" v="1"/>
          <ac:spMkLst>
            <pc:docMk/>
            <pc:sldMk cId="120382310" sldId="335"/>
            <ac:spMk id="2" creationId="{851AB6F4-CD28-533C-C3EC-F8A5A0AEE365}"/>
          </ac:spMkLst>
        </pc:spChg>
      </pc:sldChg>
      <pc:sldChg chg="addSp modSp">
        <pc:chgData name="Fry, Nicholas" userId="S::nf20@ic.ac.uk::fae0cb5e-88af-48c5-b8f1-b4349b1d959b" providerId="AD" clId="Web-{B7485025-BF60-CC7D-562F-69BF9CF7DAB8}" dt="2026-06-26T18:40:18.827" v="1"/>
        <pc:sldMkLst>
          <pc:docMk/>
          <pc:sldMk cId="196483055" sldId="337"/>
        </pc:sldMkLst>
        <pc:spChg chg="add mod">
          <ac:chgData name="Fry, Nicholas" userId="S::nf20@ic.ac.uk::fae0cb5e-88af-48c5-b8f1-b4349b1d959b" providerId="AD" clId="Web-{B7485025-BF60-CC7D-562F-69BF9CF7DAB8}" dt="2026-06-26T18:40:18.827" v="1"/>
          <ac:spMkLst>
            <pc:docMk/>
            <pc:sldMk cId="196483055" sldId="337"/>
            <ac:spMk id="2" creationId="{64285FA2-47A5-A687-45A6-CE3E48EA4426}"/>
          </ac:spMkLst>
        </pc:spChg>
      </pc:sldChg>
      <pc:sldChg chg="addSp modSp">
        <pc:chgData name="Fry, Nicholas" userId="S::nf20@ic.ac.uk::fae0cb5e-88af-48c5-b8f1-b4349b1d959b" providerId="AD" clId="Web-{B7485025-BF60-CC7D-562F-69BF9CF7DAB8}" dt="2026-06-26T18:40:18.827" v="1"/>
        <pc:sldMkLst>
          <pc:docMk/>
          <pc:sldMk cId="3600544031" sldId="338"/>
        </pc:sldMkLst>
        <pc:spChg chg="add mod">
          <ac:chgData name="Fry, Nicholas" userId="S::nf20@ic.ac.uk::fae0cb5e-88af-48c5-b8f1-b4349b1d959b" providerId="AD" clId="Web-{B7485025-BF60-CC7D-562F-69BF9CF7DAB8}" dt="2026-06-26T18:40:18.827" v="1"/>
          <ac:spMkLst>
            <pc:docMk/>
            <pc:sldMk cId="3600544031" sldId="338"/>
            <ac:spMk id="3" creationId="{E0677ECD-74CD-9397-00C4-E5C92217D26F}"/>
          </ac:spMkLst>
        </pc:spChg>
      </pc:sldChg>
      <pc:sldChg chg="addSp modSp">
        <pc:chgData name="Fry, Nicholas" userId="S::nf20@ic.ac.uk::fae0cb5e-88af-48c5-b8f1-b4349b1d959b" providerId="AD" clId="Web-{B7485025-BF60-CC7D-562F-69BF9CF7DAB8}" dt="2026-06-26T18:40:18.827" v="1"/>
        <pc:sldMkLst>
          <pc:docMk/>
          <pc:sldMk cId="333514600" sldId="344"/>
        </pc:sldMkLst>
        <pc:spChg chg="add mod">
          <ac:chgData name="Fry, Nicholas" userId="S::nf20@ic.ac.uk::fae0cb5e-88af-48c5-b8f1-b4349b1d959b" providerId="AD" clId="Web-{B7485025-BF60-CC7D-562F-69BF9CF7DAB8}" dt="2026-06-26T18:40:18.827" v="1"/>
          <ac:spMkLst>
            <pc:docMk/>
            <pc:sldMk cId="333514600" sldId="344"/>
            <ac:spMk id="2" creationId="{16DBF0AC-1255-08F9-6F23-43330482F066}"/>
          </ac:spMkLst>
        </pc:spChg>
      </pc:sldChg>
      <pc:sldChg chg="addSp modSp">
        <pc:chgData name="Fry, Nicholas" userId="S::nf20@ic.ac.uk::fae0cb5e-88af-48c5-b8f1-b4349b1d959b" providerId="AD" clId="Web-{B7485025-BF60-CC7D-562F-69BF9CF7DAB8}" dt="2026-06-26T18:40:18.827" v="1"/>
        <pc:sldMkLst>
          <pc:docMk/>
          <pc:sldMk cId="4034069693" sldId="345"/>
        </pc:sldMkLst>
        <pc:spChg chg="add mod">
          <ac:chgData name="Fry, Nicholas" userId="S::nf20@ic.ac.uk::fae0cb5e-88af-48c5-b8f1-b4349b1d959b" providerId="AD" clId="Web-{B7485025-BF60-CC7D-562F-69BF9CF7DAB8}" dt="2026-06-26T18:40:18.827" v="1"/>
          <ac:spMkLst>
            <pc:docMk/>
            <pc:sldMk cId="4034069693" sldId="345"/>
            <ac:spMk id="2" creationId="{4003D72F-7E2C-AD28-9B87-14A9871162F7}"/>
          </ac:spMkLst>
        </pc:spChg>
      </pc:sldChg>
      <pc:sldChg chg="addSp modSp">
        <pc:chgData name="Fry, Nicholas" userId="S::nf20@ic.ac.uk::fae0cb5e-88af-48c5-b8f1-b4349b1d959b" providerId="AD" clId="Web-{B7485025-BF60-CC7D-562F-69BF9CF7DAB8}" dt="2026-06-26T18:40:18.827" v="1"/>
        <pc:sldMkLst>
          <pc:docMk/>
          <pc:sldMk cId="2140373638" sldId="346"/>
        </pc:sldMkLst>
        <pc:spChg chg="add mod">
          <ac:chgData name="Fry, Nicholas" userId="S::nf20@ic.ac.uk::fae0cb5e-88af-48c5-b8f1-b4349b1d959b" providerId="AD" clId="Web-{B7485025-BF60-CC7D-562F-69BF9CF7DAB8}" dt="2026-06-26T18:40:18.827" v="1"/>
          <ac:spMkLst>
            <pc:docMk/>
            <pc:sldMk cId="2140373638" sldId="346"/>
            <ac:spMk id="2" creationId="{E9217BC1-A204-ED54-B62E-08E8303E90DA}"/>
          </ac:spMkLst>
        </pc:spChg>
      </pc:sldChg>
      <pc:sldChg chg="addSp modSp">
        <pc:chgData name="Fry, Nicholas" userId="S::nf20@ic.ac.uk::fae0cb5e-88af-48c5-b8f1-b4349b1d959b" providerId="AD" clId="Web-{B7485025-BF60-CC7D-562F-69BF9CF7DAB8}" dt="2026-06-26T18:40:18.827" v="1"/>
        <pc:sldMkLst>
          <pc:docMk/>
          <pc:sldMk cId="3357910427" sldId="347"/>
        </pc:sldMkLst>
        <pc:spChg chg="add mod">
          <ac:chgData name="Fry, Nicholas" userId="S::nf20@ic.ac.uk::fae0cb5e-88af-48c5-b8f1-b4349b1d959b" providerId="AD" clId="Web-{B7485025-BF60-CC7D-562F-69BF9CF7DAB8}" dt="2026-06-26T18:40:18.827" v="1"/>
          <ac:spMkLst>
            <pc:docMk/>
            <pc:sldMk cId="3357910427" sldId="347"/>
            <ac:spMk id="2" creationId="{9F6EC98B-912F-6D89-C1CE-B36DB413F35D}"/>
          </ac:spMkLst>
        </pc:spChg>
      </pc:sldChg>
      <pc:sldChg chg="addSp modSp">
        <pc:chgData name="Fry, Nicholas" userId="S::nf20@ic.ac.uk::fae0cb5e-88af-48c5-b8f1-b4349b1d959b" providerId="AD" clId="Web-{B7485025-BF60-CC7D-562F-69BF9CF7DAB8}" dt="2026-06-26T18:40:18.827" v="1"/>
        <pc:sldMkLst>
          <pc:docMk/>
          <pc:sldMk cId="867024843" sldId="348"/>
        </pc:sldMkLst>
        <pc:spChg chg="add mod">
          <ac:chgData name="Fry, Nicholas" userId="S::nf20@ic.ac.uk::fae0cb5e-88af-48c5-b8f1-b4349b1d959b" providerId="AD" clId="Web-{B7485025-BF60-CC7D-562F-69BF9CF7DAB8}" dt="2026-06-26T18:40:18.827" v="1"/>
          <ac:spMkLst>
            <pc:docMk/>
            <pc:sldMk cId="867024843" sldId="348"/>
            <ac:spMk id="2" creationId="{AA058954-778B-6187-85B6-BA05A6EC0311}"/>
          </ac:spMkLst>
        </pc:spChg>
      </pc:sldChg>
      <pc:sldChg chg="addSp modSp">
        <pc:chgData name="Fry, Nicholas" userId="S::nf20@ic.ac.uk::fae0cb5e-88af-48c5-b8f1-b4349b1d959b" providerId="AD" clId="Web-{B7485025-BF60-CC7D-562F-69BF9CF7DAB8}" dt="2026-06-26T18:40:18.827" v="1"/>
        <pc:sldMkLst>
          <pc:docMk/>
          <pc:sldMk cId="2496278316" sldId="349"/>
        </pc:sldMkLst>
        <pc:spChg chg="add mod">
          <ac:chgData name="Fry, Nicholas" userId="S::nf20@ic.ac.uk::fae0cb5e-88af-48c5-b8f1-b4349b1d959b" providerId="AD" clId="Web-{B7485025-BF60-CC7D-562F-69BF9CF7DAB8}" dt="2026-06-26T18:40:18.827" v="1"/>
          <ac:spMkLst>
            <pc:docMk/>
            <pc:sldMk cId="2496278316" sldId="349"/>
            <ac:spMk id="2" creationId="{DE8FF73E-19F9-3916-2E27-9773C5DDEE2E}"/>
          </ac:spMkLst>
        </pc:spChg>
      </pc:sldChg>
      <pc:sldChg chg="addSp modSp">
        <pc:chgData name="Fry, Nicholas" userId="S::nf20@ic.ac.uk::fae0cb5e-88af-48c5-b8f1-b4349b1d959b" providerId="AD" clId="Web-{B7485025-BF60-CC7D-562F-69BF9CF7DAB8}" dt="2026-06-26T18:40:18.827" v="1"/>
        <pc:sldMkLst>
          <pc:docMk/>
          <pc:sldMk cId="1858563922" sldId="350"/>
        </pc:sldMkLst>
        <pc:spChg chg="add mod">
          <ac:chgData name="Fry, Nicholas" userId="S::nf20@ic.ac.uk::fae0cb5e-88af-48c5-b8f1-b4349b1d959b" providerId="AD" clId="Web-{B7485025-BF60-CC7D-562F-69BF9CF7DAB8}" dt="2026-06-26T18:40:18.827" v="1"/>
          <ac:spMkLst>
            <pc:docMk/>
            <pc:sldMk cId="1858563922" sldId="350"/>
            <ac:spMk id="2" creationId="{8AC3B56C-2B07-04AE-F848-0F2191079A2D}"/>
          </ac:spMkLst>
        </pc:spChg>
      </pc:sldChg>
      <pc:sldChg chg="addSp modSp">
        <pc:chgData name="Fry, Nicholas" userId="S::nf20@ic.ac.uk::fae0cb5e-88af-48c5-b8f1-b4349b1d959b" providerId="AD" clId="Web-{B7485025-BF60-CC7D-562F-69BF9CF7DAB8}" dt="2026-06-26T18:40:18.827" v="1"/>
        <pc:sldMkLst>
          <pc:docMk/>
          <pc:sldMk cId="1563091828" sldId="351"/>
        </pc:sldMkLst>
        <pc:spChg chg="add mod">
          <ac:chgData name="Fry, Nicholas" userId="S::nf20@ic.ac.uk::fae0cb5e-88af-48c5-b8f1-b4349b1d959b" providerId="AD" clId="Web-{B7485025-BF60-CC7D-562F-69BF9CF7DAB8}" dt="2026-06-26T18:40:18.827" v="1"/>
          <ac:spMkLst>
            <pc:docMk/>
            <pc:sldMk cId="1563091828" sldId="351"/>
            <ac:spMk id="3" creationId="{B63DB2B8-469E-485D-3C12-3539343949AF}"/>
          </ac:spMkLst>
        </pc:spChg>
      </pc:sldChg>
      <pc:sldChg chg="addSp modSp">
        <pc:chgData name="Fry, Nicholas" userId="S::nf20@ic.ac.uk::fae0cb5e-88af-48c5-b8f1-b4349b1d959b" providerId="AD" clId="Web-{B7485025-BF60-CC7D-562F-69BF9CF7DAB8}" dt="2026-06-26T18:40:18.827" v="1"/>
        <pc:sldMkLst>
          <pc:docMk/>
          <pc:sldMk cId="1590758740" sldId="353"/>
        </pc:sldMkLst>
        <pc:spChg chg="add mod">
          <ac:chgData name="Fry, Nicholas" userId="S::nf20@ic.ac.uk::fae0cb5e-88af-48c5-b8f1-b4349b1d959b" providerId="AD" clId="Web-{B7485025-BF60-CC7D-562F-69BF9CF7DAB8}" dt="2026-06-26T18:40:18.827" v="1"/>
          <ac:spMkLst>
            <pc:docMk/>
            <pc:sldMk cId="1590758740" sldId="353"/>
            <ac:spMk id="2" creationId="{82435774-67BE-258B-8A3F-C215DDBC5310}"/>
          </ac:spMkLst>
        </pc:spChg>
      </pc:sldChg>
      <pc:sldMasterChg chg="mod modSldLayout">
        <pc:chgData name="Fry, Nicholas" userId="S::nf20@ic.ac.uk::fae0cb5e-88af-48c5-b8f1-b4349b1d959b" providerId="AD" clId="Web-{B7485025-BF60-CC7D-562F-69BF9CF7DAB8}" dt="2026-06-26T18:40:22.265" v="2"/>
        <pc:sldMasterMkLst>
          <pc:docMk/>
          <pc:sldMasterMk cId="0" sldId="2147483659"/>
        </pc:sldMasterMkLst>
        <pc:sldLayoutChg chg="mod">
          <pc:chgData name="Fry, Nicholas" userId="S::nf20@ic.ac.uk::fae0cb5e-88af-48c5-b8f1-b4349b1d959b" providerId="AD" clId="Web-{B7485025-BF60-CC7D-562F-69BF9CF7DAB8}" dt="2026-06-26T18:40:22.265" v="2"/>
          <pc:sldLayoutMkLst>
            <pc:docMk/>
            <pc:sldMasterMk cId="0" sldId="2147483659"/>
            <pc:sldLayoutMk cId="0" sldId="2147483648"/>
          </pc:sldLayoutMkLst>
        </pc:sldLayoutChg>
        <pc:sldLayoutChg chg="mod">
          <pc:chgData name="Fry, Nicholas" userId="S::nf20@ic.ac.uk::fae0cb5e-88af-48c5-b8f1-b4349b1d959b" providerId="AD" clId="Web-{B7485025-BF60-CC7D-562F-69BF9CF7DAB8}" dt="2026-06-26T18:40:22.265" v="2"/>
          <pc:sldLayoutMkLst>
            <pc:docMk/>
            <pc:sldMasterMk cId="0" sldId="2147483659"/>
            <pc:sldLayoutMk cId="0" sldId="2147483650"/>
          </pc:sldLayoutMkLst>
        </pc:sldLayoutChg>
        <pc:sldLayoutChg chg="mod">
          <pc:chgData name="Fry, Nicholas" userId="S::nf20@ic.ac.uk::fae0cb5e-88af-48c5-b8f1-b4349b1d959b" providerId="AD" clId="Web-{B7485025-BF60-CC7D-562F-69BF9CF7DAB8}" dt="2026-06-26T18:40:22.265" v="2"/>
          <pc:sldLayoutMkLst>
            <pc:docMk/>
            <pc:sldMasterMk cId="0" sldId="2147483659"/>
            <pc:sldLayoutMk cId="0" sldId="2147483651"/>
          </pc:sldLayoutMkLst>
        </pc:sldLayoutChg>
        <pc:sldLayoutChg chg="mod">
          <pc:chgData name="Fry, Nicholas" userId="S::nf20@ic.ac.uk::fae0cb5e-88af-48c5-b8f1-b4349b1d959b" providerId="AD" clId="Web-{B7485025-BF60-CC7D-562F-69BF9CF7DAB8}" dt="2026-06-26T18:40:22.265" v="2"/>
          <pc:sldLayoutMkLst>
            <pc:docMk/>
            <pc:sldMasterMk cId="0" sldId="2147483659"/>
            <pc:sldLayoutMk cId="0" sldId="2147483652"/>
          </pc:sldLayoutMkLst>
        </pc:sldLayoutChg>
        <pc:sldLayoutChg chg="mod">
          <pc:chgData name="Fry, Nicholas" userId="S::nf20@ic.ac.uk::fae0cb5e-88af-48c5-b8f1-b4349b1d959b" providerId="AD" clId="Web-{B7485025-BF60-CC7D-562F-69BF9CF7DAB8}" dt="2026-06-26T18:40:22.265" v="2"/>
          <pc:sldLayoutMkLst>
            <pc:docMk/>
            <pc:sldMasterMk cId="0" sldId="2147483659"/>
            <pc:sldLayoutMk cId="0" sldId="2147483653"/>
          </pc:sldLayoutMkLst>
        </pc:sldLayoutChg>
        <pc:sldLayoutChg chg="mod">
          <pc:chgData name="Fry, Nicholas" userId="S::nf20@ic.ac.uk::fae0cb5e-88af-48c5-b8f1-b4349b1d959b" providerId="AD" clId="Web-{B7485025-BF60-CC7D-562F-69BF9CF7DAB8}" dt="2026-06-26T18:40:22.265" v="2"/>
          <pc:sldLayoutMkLst>
            <pc:docMk/>
            <pc:sldMasterMk cId="0" sldId="2147483659"/>
            <pc:sldLayoutMk cId="0" sldId="2147483654"/>
          </pc:sldLayoutMkLst>
        </pc:sldLayoutChg>
        <pc:sldLayoutChg chg="mod">
          <pc:chgData name="Fry, Nicholas" userId="S::nf20@ic.ac.uk::fae0cb5e-88af-48c5-b8f1-b4349b1d959b" providerId="AD" clId="Web-{B7485025-BF60-CC7D-562F-69BF9CF7DAB8}" dt="2026-06-26T18:40:22.265" v="2"/>
          <pc:sldLayoutMkLst>
            <pc:docMk/>
            <pc:sldMasterMk cId="0" sldId="2147483659"/>
            <pc:sldLayoutMk cId="0" sldId="2147483655"/>
          </pc:sldLayoutMkLst>
        </pc:sldLayoutChg>
        <pc:sldLayoutChg chg="mod">
          <pc:chgData name="Fry, Nicholas" userId="S::nf20@ic.ac.uk::fae0cb5e-88af-48c5-b8f1-b4349b1d959b" providerId="AD" clId="Web-{B7485025-BF60-CC7D-562F-69BF9CF7DAB8}" dt="2026-06-26T18:40:22.265" v="2"/>
          <pc:sldLayoutMkLst>
            <pc:docMk/>
            <pc:sldMasterMk cId="0" sldId="2147483659"/>
            <pc:sldLayoutMk cId="0" sldId="2147483656"/>
          </pc:sldLayoutMkLst>
        </pc:sldLayoutChg>
        <pc:sldLayoutChg chg="mod">
          <pc:chgData name="Fry, Nicholas" userId="S::nf20@ic.ac.uk::fae0cb5e-88af-48c5-b8f1-b4349b1d959b" providerId="AD" clId="Web-{B7485025-BF60-CC7D-562F-69BF9CF7DAB8}" dt="2026-06-26T18:40:22.265" v="2"/>
          <pc:sldLayoutMkLst>
            <pc:docMk/>
            <pc:sldMasterMk cId="0" sldId="2147483659"/>
            <pc:sldLayoutMk cId="0" sldId="2147483657"/>
          </pc:sldLayoutMkLst>
        </pc:sldLayoutChg>
        <pc:sldLayoutChg chg="mod">
          <pc:chgData name="Fry, Nicholas" userId="S::nf20@ic.ac.uk::fae0cb5e-88af-48c5-b8f1-b4349b1d959b" providerId="AD" clId="Web-{B7485025-BF60-CC7D-562F-69BF9CF7DAB8}" dt="2026-06-26T18:40:22.265" v="2"/>
          <pc:sldLayoutMkLst>
            <pc:docMk/>
            <pc:sldMasterMk cId="0" sldId="2147483659"/>
            <pc:sldLayoutMk cId="0" sldId="2147483658"/>
          </pc:sldLayoutMkLst>
        </pc:sldLayoutChg>
      </pc:sldMasterChg>
    </pc:docChg>
  </pc:docChgLst>
  <pc:docChgLst>
    <pc:chgData name="Fry, Nicholas" userId="fae0cb5e-88af-48c5-b8f1-b4349b1d959b" providerId="ADAL" clId="{1A16144A-2348-49A8-8D63-69F1E4F3BA5A}"/>
    <pc:docChg chg="undo custSel addSld delSld modSld sldOrd">
      <pc:chgData name="Fry, Nicholas" userId="fae0cb5e-88af-48c5-b8f1-b4349b1d959b" providerId="ADAL" clId="{1A16144A-2348-49A8-8D63-69F1E4F3BA5A}" dt="2026-06-23T18:32:21.152" v="3565" actId="1076"/>
      <pc:docMkLst>
        <pc:docMk/>
      </pc:docMkLst>
      <pc:sldChg chg="modSp mod">
        <pc:chgData name="Fry, Nicholas" userId="fae0cb5e-88af-48c5-b8f1-b4349b1d959b" providerId="ADAL" clId="{1A16144A-2348-49A8-8D63-69F1E4F3BA5A}" dt="2026-06-23T14:48:46.936" v="1920" actId="255"/>
        <pc:sldMkLst>
          <pc:docMk/>
          <pc:sldMk cId="0" sldId="264"/>
        </pc:sldMkLst>
        <pc:spChg chg="mod">
          <ac:chgData name="Fry, Nicholas" userId="fae0cb5e-88af-48c5-b8f1-b4349b1d959b" providerId="ADAL" clId="{1A16144A-2348-49A8-8D63-69F1E4F3BA5A}" dt="2026-06-23T14:48:46.936" v="1920" actId="255"/>
          <ac:spMkLst>
            <pc:docMk/>
            <pc:sldMk cId="0" sldId="264"/>
            <ac:spMk id="3" creationId="{099B97A7-4F78-ED77-1753-44EA2015EB80}"/>
          </ac:spMkLst>
        </pc:spChg>
      </pc:sldChg>
      <pc:sldChg chg="modSp mod">
        <pc:chgData name="Fry, Nicholas" userId="fae0cb5e-88af-48c5-b8f1-b4349b1d959b" providerId="ADAL" clId="{1A16144A-2348-49A8-8D63-69F1E4F3BA5A}" dt="2026-06-23T13:59:10.953" v="1485" actId="1076"/>
        <pc:sldMkLst>
          <pc:docMk/>
          <pc:sldMk cId="0" sldId="268"/>
        </pc:sldMkLst>
        <pc:spChg chg="mod">
          <ac:chgData name="Fry, Nicholas" userId="fae0cb5e-88af-48c5-b8f1-b4349b1d959b" providerId="ADAL" clId="{1A16144A-2348-49A8-8D63-69F1E4F3BA5A}" dt="2026-06-23T13:59:10.953" v="1485" actId="1076"/>
          <ac:spMkLst>
            <pc:docMk/>
            <pc:sldMk cId="0" sldId="268"/>
            <ac:spMk id="125" creationId="{00000000-0000-0000-0000-000000000000}"/>
          </ac:spMkLst>
        </pc:spChg>
      </pc:sldChg>
      <pc:sldChg chg="ord">
        <pc:chgData name="Fry, Nicholas" userId="fae0cb5e-88af-48c5-b8f1-b4349b1d959b" providerId="ADAL" clId="{1A16144A-2348-49A8-8D63-69F1E4F3BA5A}" dt="2026-06-23T17:00:43.872" v="2971"/>
        <pc:sldMkLst>
          <pc:docMk/>
          <pc:sldMk cId="2857026166" sldId="275"/>
        </pc:sldMkLst>
      </pc:sldChg>
      <pc:sldChg chg="addSp delSp modSp mod">
        <pc:chgData name="Fry, Nicholas" userId="fae0cb5e-88af-48c5-b8f1-b4349b1d959b" providerId="ADAL" clId="{1A16144A-2348-49A8-8D63-69F1E4F3BA5A}" dt="2026-06-23T16:49:38.307" v="2969" actId="1076"/>
        <pc:sldMkLst>
          <pc:docMk/>
          <pc:sldMk cId="4014597223" sldId="277"/>
        </pc:sldMkLst>
        <pc:spChg chg="add mod">
          <ac:chgData name="Fry, Nicholas" userId="fae0cb5e-88af-48c5-b8f1-b4349b1d959b" providerId="ADAL" clId="{1A16144A-2348-49A8-8D63-69F1E4F3BA5A}" dt="2026-06-23T16:47:54.265" v="2914"/>
          <ac:spMkLst>
            <pc:docMk/>
            <pc:sldMk cId="4014597223" sldId="277"/>
            <ac:spMk id="3" creationId="{7560B30C-B78B-452D-9F16-29CF5045D295}"/>
          </ac:spMkLst>
        </pc:spChg>
        <pc:spChg chg="add mod">
          <ac:chgData name="Fry, Nicholas" userId="fae0cb5e-88af-48c5-b8f1-b4349b1d959b" providerId="ADAL" clId="{1A16144A-2348-49A8-8D63-69F1E4F3BA5A}" dt="2026-06-23T16:49:38.307" v="2969" actId="1076"/>
          <ac:spMkLst>
            <pc:docMk/>
            <pc:sldMk cId="4014597223" sldId="277"/>
            <ac:spMk id="4" creationId="{CC854EBD-B798-4BEF-3FB2-0AC6F691491E}"/>
          </ac:spMkLst>
        </pc:spChg>
        <pc:spChg chg="add mod">
          <ac:chgData name="Fry, Nicholas" userId="fae0cb5e-88af-48c5-b8f1-b4349b1d959b" providerId="ADAL" clId="{1A16144A-2348-49A8-8D63-69F1E4F3BA5A}" dt="2026-06-23T16:49:01.225" v="2967" actId="1038"/>
          <ac:spMkLst>
            <pc:docMk/>
            <pc:sldMk cId="4014597223" sldId="277"/>
            <ac:spMk id="5" creationId="{7824BFEF-4457-D6C1-DEC3-83898FFEB7FD}"/>
          </ac:spMkLst>
        </pc:spChg>
      </pc:sldChg>
      <pc:sldChg chg="addSp modSp mod ord">
        <pc:chgData name="Fry, Nicholas" userId="fae0cb5e-88af-48c5-b8f1-b4349b1d959b" providerId="ADAL" clId="{1A16144A-2348-49A8-8D63-69F1E4F3BA5A}" dt="2026-06-23T16:47:48.534" v="2912" actId="404"/>
        <pc:sldMkLst>
          <pc:docMk/>
          <pc:sldMk cId="698986008" sldId="278"/>
        </pc:sldMkLst>
        <pc:spChg chg="add mod">
          <ac:chgData name="Fry, Nicholas" userId="fae0cb5e-88af-48c5-b8f1-b4349b1d959b" providerId="ADAL" clId="{1A16144A-2348-49A8-8D63-69F1E4F3BA5A}" dt="2026-06-23T16:47:48.534" v="2912" actId="404"/>
          <ac:spMkLst>
            <pc:docMk/>
            <pc:sldMk cId="698986008" sldId="278"/>
            <ac:spMk id="3" creationId="{7D874F85-0017-6637-7B4D-00E8AD505F5E}"/>
          </ac:spMkLst>
        </pc:spChg>
      </pc:sldChg>
      <pc:sldChg chg="modSp mod">
        <pc:chgData name="Fry, Nicholas" userId="fae0cb5e-88af-48c5-b8f1-b4349b1d959b" providerId="ADAL" clId="{1A16144A-2348-49A8-8D63-69F1E4F3BA5A}" dt="2026-06-23T16:01:55.422" v="2695" actId="113"/>
        <pc:sldMkLst>
          <pc:docMk/>
          <pc:sldMk cId="656509477" sldId="282"/>
        </pc:sldMkLst>
        <pc:spChg chg="mod">
          <ac:chgData name="Fry, Nicholas" userId="fae0cb5e-88af-48c5-b8f1-b4349b1d959b" providerId="ADAL" clId="{1A16144A-2348-49A8-8D63-69F1E4F3BA5A}" dt="2026-06-23T16:01:55.422" v="2695" actId="113"/>
          <ac:spMkLst>
            <pc:docMk/>
            <pc:sldMk cId="656509477" sldId="282"/>
            <ac:spMk id="4" creationId="{1589F5BA-AED3-C424-EAE2-C656F9DC3A14}"/>
          </ac:spMkLst>
        </pc:spChg>
      </pc:sldChg>
      <pc:sldChg chg="modSp mod">
        <pc:chgData name="Fry, Nicholas" userId="fae0cb5e-88af-48c5-b8f1-b4349b1d959b" providerId="ADAL" clId="{1A16144A-2348-49A8-8D63-69F1E4F3BA5A}" dt="2026-06-23T14:12:48.640" v="1779" actId="20577"/>
        <pc:sldMkLst>
          <pc:docMk/>
          <pc:sldMk cId="0" sldId="283"/>
        </pc:sldMkLst>
        <pc:spChg chg="mod">
          <ac:chgData name="Fry, Nicholas" userId="fae0cb5e-88af-48c5-b8f1-b4349b1d959b" providerId="ADAL" clId="{1A16144A-2348-49A8-8D63-69F1E4F3BA5A}" dt="2026-06-23T14:12:48.640" v="1779" actId="20577"/>
          <ac:spMkLst>
            <pc:docMk/>
            <pc:sldMk cId="0" sldId="283"/>
            <ac:spMk id="147" creationId="{00000000-0000-0000-0000-000000000000}"/>
          </ac:spMkLst>
        </pc:spChg>
      </pc:sldChg>
      <pc:sldChg chg="delSp modSp mod">
        <pc:chgData name="Fry, Nicholas" userId="fae0cb5e-88af-48c5-b8f1-b4349b1d959b" providerId="ADAL" clId="{1A16144A-2348-49A8-8D63-69F1E4F3BA5A}" dt="2026-06-23T14:14:36.840" v="1791" actId="478"/>
        <pc:sldMkLst>
          <pc:docMk/>
          <pc:sldMk cId="1538733723" sldId="287"/>
        </pc:sldMkLst>
        <pc:spChg chg="mod">
          <ac:chgData name="Fry, Nicholas" userId="fae0cb5e-88af-48c5-b8f1-b4349b1d959b" providerId="ADAL" clId="{1A16144A-2348-49A8-8D63-69F1E4F3BA5A}" dt="2026-06-23T13:55:36.137" v="1444" actId="1076"/>
          <ac:spMkLst>
            <pc:docMk/>
            <pc:sldMk cId="1538733723" sldId="287"/>
            <ac:spMk id="9" creationId="{0087AE70-86AB-125C-C5EF-F526B8B453E2}"/>
          </ac:spMkLst>
        </pc:spChg>
        <pc:grpChg chg="topLvl">
          <ac:chgData name="Fry, Nicholas" userId="fae0cb5e-88af-48c5-b8f1-b4349b1d959b" providerId="ADAL" clId="{1A16144A-2348-49A8-8D63-69F1E4F3BA5A}" dt="2026-06-23T13:57:59.430" v="1483" actId="478"/>
          <ac:grpSpMkLst>
            <pc:docMk/>
            <pc:sldMk cId="1538733723" sldId="287"/>
            <ac:grpSpMk id="128" creationId="{9CCA1D3F-7916-806B-6897-B0E55922B86C}"/>
          </ac:grpSpMkLst>
        </pc:grpChg>
      </pc:sldChg>
      <pc:sldChg chg="modSp">
        <pc:chgData name="Fry, Nicholas" userId="fae0cb5e-88af-48c5-b8f1-b4349b1d959b" providerId="ADAL" clId="{1A16144A-2348-49A8-8D63-69F1E4F3BA5A}" dt="2026-06-23T14:17:20.270" v="1906" actId="20577"/>
        <pc:sldMkLst>
          <pc:docMk/>
          <pc:sldMk cId="3471289144" sldId="289"/>
        </pc:sldMkLst>
      </pc:sldChg>
      <pc:sldChg chg="addSp modSp modAnim">
        <pc:chgData name="Fry, Nicholas" userId="fae0cb5e-88af-48c5-b8f1-b4349b1d959b" providerId="ADAL" clId="{1A16144A-2348-49A8-8D63-69F1E4F3BA5A}" dt="2026-06-23T16:38:17.493" v="2872"/>
        <pc:sldMkLst>
          <pc:docMk/>
          <pc:sldMk cId="93248285" sldId="290"/>
        </pc:sldMkLst>
        <pc:spChg chg="add mod">
          <ac:chgData name="Fry, Nicholas" userId="fae0cb5e-88af-48c5-b8f1-b4349b1d959b" providerId="ADAL" clId="{1A16144A-2348-49A8-8D63-69F1E4F3BA5A}" dt="2026-06-23T16:38:07.451" v="2870" actId="164"/>
          <ac:spMkLst>
            <pc:docMk/>
            <pc:sldMk cId="93248285" sldId="290"/>
            <ac:spMk id="7" creationId="{D035A19E-A425-C218-B395-EF08BAE9FF72}"/>
          </ac:spMkLst>
        </pc:spChg>
        <pc:spChg chg="add mod">
          <ac:chgData name="Fry, Nicholas" userId="fae0cb5e-88af-48c5-b8f1-b4349b1d959b" providerId="ADAL" clId="{1A16144A-2348-49A8-8D63-69F1E4F3BA5A}" dt="2026-06-23T16:38:07.451" v="2870" actId="164"/>
          <ac:spMkLst>
            <pc:docMk/>
            <pc:sldMk cId="93248285" sldId="290"/>
            <ac:spMk id="9" creationId="{181E6D33-0626-1BE5-BCB3-C73875367DCB}"/>
          </ac:spMkLst>
        </pc:spChg>
        <pc:spChg chg="add mod">
          <ac:chgData name="Fry, Nicholas" userId="fae0cb5e-88af-48c5-b8f1-b4349b1d959b" providerId="ADAL" clId="{1A16144A-2348-49A8-8D63-69F1E4F3BA5A}" dt="2026-06-23T16:38:07.451" v="2870" actId="164"/>
          <ac:spMkLst>
            <pc:docMk/>
            <pc:sldMk cId="93248285" sldId="290"/>
            <ac:spMk id="11" creationId="{7C94785C-C9CB-9A8D-59A2-3719EDB1E876}"/>
          </ac:spMkLst>
        </pc:spChg>
        <pc:spChg chg="add mod">
          <ac:chgData name="Fry, Nicholas" userId="fae0cb5e-88af-48c5-b8f1-b4349b1d959b" providerId="ADAL" clId="{1A16144A-2348-49A8-8D63-69F1E4F3BA5A}" dt="2026-06-23T16:38:07.451" v="2870" actId="164"/>
          <ac:spMkLst>
            <pc:docMk/>
            <pc:sldMk cId="93248285" sldId="290"/>
            <ac:spMk id="12" creationId="{FD75D7AE-8930-4F1F-3965-2C0AF618EEAA}"/>
          </ac:spMkLst>
        </pc:spChg>
        <pc:grpChg chg="add mod">
          <ac:chgData name="Fry, Nicholas" userId="fae0cb5e-88af-48c5-b8f1-b4349b1d959b" providerId="ADAL" clId="{1A16144A-2348-49A8-8D63-69F1E4F3BA5A}" dt="2026-06-23T16:38:07.451" v="2870" actId="164"/>
          <ac:grpSpMkLst>
            <pc:docMk/>
            <pc:sldMk cId="93248285" sldId="290"/>
            <ac:grpSpMk id="13" creationId="{0229B4E2-DEAB-A449-8698-A6D6512EA241}"/>
          </ac:grpSpMkLst>
        </pc:grpChg>
        <pc:picChg chg="add mod">
          <ac:chgData name="Fry, Nicholas" userId="fae0cb5e-88af-48c5-b8f1-b4349b1d959b" providerId="ADAL" clId="{1A16144A-2348-49A8-8D63-69F1E4F3BA5A}" dt="2026-06-23T16:38:07.451" v="2870" actId="164"/>
          <ac:picMkLst>
            <pc:docMk/>
            <pc:sldMk cId="93248285" sldId="290"/>
            <ac:picMk id="3" creationId="{4831E740-63CB-BDE5-D825-2E1AB9C9A5BD}"/>
          </ac:picMkLst>
        </pc:picChg>
      </pc:sldChg>
      <pc:sldChg chg="addSp delSp modSp mod">
        <pc:chgData name="Fry, Nicholas" userId="fae0cb5e-88af-48c5-b8f1-b4349b1d959b" providerId="ADAL" clId="{1A16144A-2348-49A8-8D63-69F1E4F3BA5A}" dt="2026-06-23T14:15:00.406" v="1796" actId="1076"/>
        <pc:sldMkLst>
          <pc:docMk/>
          <pc:sldMk cId="4146030500" sldId="292"/>
        </pc:sldMkLst>
        <pc:spChg chg="add mod">
          <ac:chgData name="Fry, Nicholas" userId="fae0cb5e-88af-48c5-b8f1-b4349b1d959b" providerId="ADAL" clId="{1A16144A-2348-49A8-8D63-69F1E4F3BA5A}" dt="2026-06-23T13:54:44.543" v="1442"/>
          <ac:spMkLst>
            <pc:docMk/>
            <pc:sldMk cId="4146030500" sldId="292"/>
            <ac:spMk id="2" creationId="{2D46AC34-F6C6-48B6-8673-C05A56E6F7F0}"/>
          </ac:spMkLst>
        </pc:spChg>
        <pc:spChg chg="add mod">
          <ac:chgData name="Fry, Nicholas" userId="fae0cb5e-88af-48c5-b8f1-b4349b1d959b" providerId="ADAL" clId="{1A16144A-2348-49A8-8D63-69F1E4F3BA5A}" dt="2026-06-23T13:57:47.285" v="1480"/>
          <ac:spMkLst>
            <pc:docMk/>
            <pc:sldMk cId="4146030500" sldId="292"/>
            <ac:spMk id="4" creationId="{BB9CF93B-510C-67C3-A1D5-EF985C9C1D44}"/>
          </ac:spMkLst>
        </pc:spChg>
        <pc:spChg chg="add mod">
          <ac:chgData name="Fry, Nicholas" userId="fae0cb5e-88af-48c5-b8f1-b4349b1d959b" providerId="ADAL" clId="{1A16144A-2348-49A8-8D63-69F1E4F3BA5A}" dt="2026-06-23T13:57:53.947" v="1481"/>
          <ac:spMkLst>
            <pc:docMk/>
            <pc:sldMk cId="4146030500" sldId="292"/>
            <ac:spMk id="5" creationId="{F50F463A-A68A-11B4-B24D-45A37AE21F2E}"/>
          </ac:spMkLst>
        </pc:spChg>
        <pc:spChg chg="add mod">
          <ac:chgData name="Fry, Nicholas" userId="fae0cb5e-88af-48c5-b8f1-b4349b1d959b" providerId="ADAL" clId="{1A16144A-2348-49A8-8D63-69F1E4F3BA5A}" dt="2026-06-23T14:14:51.168" v="1793"/>
          <ac:spMkLst>
            <pc:docMk/>
            <pc:sldMk cId="4146030500" sldId="292"/>
            <ac:spMk id="6" creationId="{ABA9F8B9-8475-15CE-88D2-70F087324553}"/>
          </ac:spMkLst>
        </pc:spChg>
        <pc:spChg chg="add mod">
          <ac:chgData name="Fry, Nicholas" userId="fae0cb5e-88af-48c5-b8f1-b4349b1d959b" providerId="ADAL" clId="{1A16144A-2348-49A8-8D63-69F1E4F3BA5A}" dt="2026-06-23T14:15:00.406" v="1796" actId="1076"/>
          <ac:spMkLst>
            <pc:docMk/>
            <pc:sldMk cId="4146030500" sldId="292"/>
            <ac:spMk id="7" creationId="{76A94FF8-E946-283B-33AE-0682A489060D}"/>
          </ac:spMkLst>
        </pc:spChg>
      </pc:sldChg>
      <pc:sldChg chg="addSp delSp modSp new mod">
        <pc:chgData name="Fry, Nicholas" userId="fae0cb5e-88af-48c5-b8f1-b4349b1d959b" providerId="ADAL" clId="{1A16144A-2348-49A8-8D63-69F1E4F3BA5A}" dt="2026-06-23T12:35:23.860" v="379" actId="1076"/>
        <pc:sldMkLst>
          <pc:docMk/>
          <pc:sldMk cId="4173922832" sldId="294"/>
        </pc:sldMkLst>
        <pc:spChg chg="add mod">
          <ac:chgData name="Fry, Nicholas" userId="fae0cb5e-88af-48c5-b8f1-b4349b1d959b" providerId="ADAL" clId="{1A16144A-2348-49A8-8D63-69F1E4F3BA5A}" dt="2026-06-23T12:32:25.562" v="347" actId="1076"/>
          <ac:spMkLst>
            <pc:docMk/>
            <pc:sldMk cId="4173922832" sldId="294"/>
            <ac:spMk id="4" creationId="{4354D491-6E69-A180-5672-E5AA4BA2B2C7}"/>
          </ac:spMkLst>
        </pc:spChg>
        <pc:spChg chg="add mod">
          <ac:chgData name="Fry, Nicholas" userId="fae0cb5e-88af-48c5-b8f1-b4349b1d959b" providerId="ADAL" clId="{1A16144A-2348-49A8-8D63-69F1E4F3BA5A}" dt="2026-06-23T12:32:16.027" v="345"/>
          <ac:spMkLst>
            <pc:docMk/>
            <pc:sldMk cId="4173922832" sldId="294"/>
            <ac:spMk id="6" creationId="{A1041AA0-C300-B9D2-3A87-4811D396B9BB}"/>
          </ac:spMkLst>
        </pc:spChg>
        <pc:picChg chg="add del mod">
          <ac:chgData name="Fry, Nicholas" userId="fae0cb5e-88af-48c5-b8f1-b4349b1d959b" providerId="ADAL" clId="{1A16144A-2348-49A8-8D63-69F1E4F3BA5A}" dt="2026-06-23T12:35:19.897" v="378" actId="21"/>
          <ac:picMkLst>
            <pc:docMk/>
            <pc:sldMk cId="4173922832" sldId="294"/>
            <ac:picMk id="5" creationId="{69837FEE-FA15-A306-D733-F9E5D0351CC7}"/>
          </ac:picMkLst>
        </pc:picChg>
        <pc:picChg chg="add mod">
          <ac:chgData name="Fry, Nicholas" userId="fae0cb5e-88af-48c5-b8f1-b4349b1d959b" providerId="ADAL" clId="{1A16144A-2348-49A8-8D63-69F1E4F3BA5A}" dt="2026-06-23T12:35:23.860" v="379" actId="1076"/>
          <ac:picMkLst>
            <pc:docMk/>
            <pc:sldMk cId="4173922832" sldId="294"/>
            <ac:picMk id="8" creationId="{C6AF84AC-7933-882F-9D75-DDBA8CD6A756}"/>
          </ac:picMkLst>
        </pc:picChg>
      </pc:sldChg>
      <pc:sldChg chg="delSp add mod">
        <pc:chgData name="Fry, Nicholas" userId="fae0cb5e-88af-48c5-b8f1-b4349b1d959b" providerId="ADAL" clId="{1A16144A-2348-49A8-8D63-69F1E4F3BA5A}" dt="2026-06-23T12:36:53.521" v="393" actId="478"/>
        <pc:sldMkLst>
          <pc:docMk/>
          <pc:sldMk cId="3945124344" sldId="297"/>
        </pc:sldMkLst>
      </pc:sldChg>
      <pc:sldChg chg="addSp delSp modSp add mod ord addAnim delAnim modAnim">
        <pc:chgData name="Fry, Nicholas" userId="fae0cb5e-88af-48c5-b8f1-b4349b1d959b" providerId="ADAL" clId="{1A16144A-2348-49A8-8D63-69F1E4F3BA5A}" dt="2026-06-23T13:08:08.747" v="1143" actId="20577"/>
        <pc:sldMkLst>
          <pc:docMk/>
          <pc:sldMk cId="1987951046" sldId="298"/>
        </pc:sldMkLst>
        <pc:spChg chg="add mod">
          <ac:chgData name="Fry, Nicholas" userId="fae0cb5e-88af-48c5-b8f1-b4349b1d959b" providerId="ADAL" clId="{1A16144A-2348-49A8-8D63-69F1E4F3BA5A}" dt="2026-06-23T13:05:17.016" v="1104" actId="1076"/>
          <ac:spMkLst>
            <pc:docMk/>
            <pc:sldMk cId="1987951046" sldId="298"/>
            <ac:spMk id="3" creationId="{506CDE41-2A28-C1FD-8800-ABADB52ABE4D}"/>
          </ac:spMkLst>
        </pc:spChg>
        <pc:spChg chg="mod">
          <ac:chgData name="Fry, Nicholas" userId="fae0cb5e-88af-48c5-b8f1-b4349b1d959b" providerId="ADAL" clId="{1A16144A-2348-49A8-8D63-69F1E4F3BA5A}" dt="2026-06-23T12:55:24.137" v="899" actId="1582"/>
          <ac:spMkLst>
            <pc:docMk/>
            <pc:sldMk cId="1987951046" sldId="298"/>
            <ac:spMk id="8" creationId="{9F30B960-15DF-BF14-9BBD-6DF097AA3C47}"/>
          </ac:spMkLst>
        </pc:spChg>
        <pc:spChg chg="mod">
          <ac:chgData name="Fry, Nicholas" userId="fae0cb5e-88af-48c5-b8f1-b4349b1d959b" providerId="ADAL" clId="{1A16144A-2348-49A8-8D63-69F1E4F3BA5A}" dt="2026-06-23T13:08:08.747" v="1143" actId="20577"/>
          <ac:spMkLst>
            <pc:docMk/>
            <pc:sldMk cId="1987951046" sldId="298"/>
            <ac:spMk id="9" creationId="{9F0D02F7-9B94-28A2-D80F-4A8383A66CC0}"/>
          </ac:spMkLst>
        </pc:spChg>
        <pc:spChg chg="add mod">
          <ac:chgData name="Fry, Nicholas" userId="fae0cb5e-88af-48c5-b8f1-b4349b1d959b" providerId="ADAL" clId="{1A16144A-2348-49A8-8D63-69F1E4F3BA5A}" dt="2026-06-23T13:05:34.229" v="1109" actId="1076"/>
          <ac:spMkLst>
            <pc:docMk/>
            <pc:sldMk cId="1987951046" sldId="298"/>
            <ac:spMk id="10" creationId="{E5D76210-4C1F-B3E5-026A-1B204363C055}"/>
          </ac:spMkLst>
        </pc:spChg>
        <pc:spChg chg="add mod">
          <ac:chgData name="Fry, Nicholas" userId="fae0cb5e-88af-48c5-b8f1-b4349b1d959b" providerId="ADAL" clId="{1A16144A-2348-49A8-8D63-69F1E4F3BA5A}" dt="2026-06-23T13:06:17.957" v="1125" actId="115"/>
          <ac:spMkLst>
            <pc:docMk/>
            <pc:sldMk cId="1987951046" sldId="298"/>
            <ac:spMk id="17" creationId="{286D5179-CF5E-E8BD-17CB-27B0F24C0A58}"/>
          </ac:spMkLst>
        </pc:spChg>
        <pc:spChg chg="add mod">
          <ac:chgData name="Fry, Nicholas" userId="fae0cb5e-88af-48c5-b8f1-b4349b1d959b" providerId="ADAL" clId="{1A16144A-2348-49A8-8D63-69F1E4F3BA5A}" dt="2026-06-23T13:06:09.492" v="1123" actId="1076"/>
          <ac:spMkLst>
            <pc:docMk/>
            <pc:sldMk cId="1987951046" sldId="298"/>
            <ac:spMk id="19" creationId="{190F8572-4306-FF29-1A49-AA8D958D17BE}"/>
          </ac:spMkLst>
        </pc:spChg>
        <pc:spChg chg="add mod">
          <ac:chgData name="Fry, Nicholas" userId="fae0cb5e-88af-48c5-b8f1-b4349b1d959b" providerId="ADAL" clId="{1A16144A-2348-49A8-8D63-69F1E4F3BA5A}" dt="2026-06-23T13:06:09.492" v="1123" actId="1076"/>
          <ac:spMkLst>
            <pc:docMk/>
            <pc:sldMk cId="1987951046" sldId="298"/>
            <ac:spMk id="20" creationId="{C1E8EF64-F26F-14F0-78B2-E6BAA99F5098}"/>
          </ac:spMkLst>
        </pc:spChg>
      </pc:sldChg>
      <pc:sldChg chg="delSp modSp add mod ord">
        <pc:chgData name="Fry, Nicholas" userId="fae0cb5e-88af-48c5-b8f1-b4349b1d959b" providerId="ADAL" clId="{1A16144A-2348-49A8-8D63-69F1E4F3BA5A}" dt="2026-06-23T12:39:11.788" v="441" actId="478"/>
        <pc:sldMkLst>
          <pc:docMk/>
          <pc:sldMk cId="3052466033" sldId="299"/>
        </pc:sldMkLst>
      </pc:sldChg>
      <pc:sldChg chg="addSp delSp modSp add mod addAnim delAnim modAnim">
        <pc:chgData name="Fry, Nicholas" userId="fae0cb5e-88af-48c5-b8f1-b4349b1d959b" providerId="ADAL" clId="{1A16144A-2348-49A8-8D63-69F1E4F3BA5A}" dt="2026-06-23T18:25:43.790" v="3482" actId="1076"/>
        <pc:sldMkLst>
          <pc:docMk/>
          <pc:sldMk cId="3783742473" sldId="300"/>
        </pc:sldMkLst>
        <pc:spChg chg="mod">
          <ac:chgData name="Fry, Nicholas" userId="fae0cb5e-88af-48c5-b8f1-b4349b1d959b" providerId="ADAL" clId="{1A16144A-2348-49A8-8D63-69F1E4F3BA5A}" dt="2026-06-23T13:08:02.269" v="1141" actId="20577"/>
          <ac:spMkLst>
            <pc:docMk/>
            <pc:sldMk cId="3783742473" sldId="300"/>
            <ac:spMk id="9" creationId="{2829F3B5-7063-CF9E-6126-444CC0A83619}"/>
          </ac:spMkLst>
        </pc:spChg>
        <pc:spChg chg="add mod">
          <ac:chgData name="Fry, Nicholas" userId="fae0cb5e-88af-48c5-b8f1-b4349b1d959b" providerId="ADAL" clId="{1A16144A-2348-49A8-8D63-69F1E4F3BA5A}" dt="2026-06-23T13:47:17.644" v="1431" actId="20577"/>
          <ac:spMkLst>
            <pc:docMk/>
            <pc:sldMk cId="3783742473" sldId="300"/>
            <ac:spMk id="20" creationId="{E1096FFA-9B8F-CE6A-A9AB-1FBB68FDB843}"/>
          </ac:spMkLst>
        </pc:spChg>
        <pc:spChg chg="add mod">
          <ac:chgData name="Fry, Nicholas" userId="fae0cb5e-88af-48c5-b8f1-b4349b1d959b" providerId="ADAL" clId="{1A16144A-2348-49A8-8D63-69F1E4F3BA5A}" dt="2026-06-23T18:25:43.790" v="3482" actId="1076"/>
          <ac:spMkLst>
            <pc:docMk/>
            <pc:sldMk cId="3783742473" sldId="300"/>
            <ac:spMk id="23" creationId="{7E63ABA5-8A5F-ACD7-7FFB-E25DE76D2BD1}"/>
          </ac:spMkLst>
        </pc:spChg>
        <pc:spChg chg="add mod">
          <ac:chgData name="Fry, Nicholas" userId="fae0cb5e-88af-48c5-b8f1-b4349b1d959b" providerId="ADAL" clId="{1A16144A-2348-49A8-8D63-69F1E4F3BA5A}" dt="2026-06-23T13:46:42.726" v="1418" actId="403"/>
          <ac:spMkLst>
            <pc:docMk/>
            <pc:sldMk cId="3783742473" sldId="300"/>
            <ac:spMk id="25" creationId="{7CAD8D07-E4CB-2588-B62A-4866F9CE8F5C}"/>
          </ac:spMkLst>
        </pc:spChg>
      </pc:sldChg>
      <pc:sldChg chg="addSp modSp add mod ord addAnim delAnim modAnim">
        <pc:chgData name="Fry, Nicholas" userId="fae0cb5e-88af-48c5-b8f1-b4349b1d959b" providerId="ADAL" clId="{1A16144A-2348-49A8-8D63-69F1E4F3BA5A}" dt="2026-06-23T17:28:31.757" v="3148" actId="115"/>
        <pc:sldMkLst>
          <pc:docMk/>
          <pc:sldMk cId="1532777272" sldId="301"/>
        </pc:sldMkLst>
        <pc:spChg chg="mod">
          <ac:chgData name="Fry, Nicholas" userId="fae0cb5e-88af-48c5-b8f1-b4349b1d959b" providerId="ADAL" clId="{1A16144A-2348-49A8-8D63-69F1E4F3BA5A}" dt="2026-06-23T12:48:46.360" v="809" actId="21"/>
          <ac:spMkLst>
            <pc:docMk/>
            <pc:sldMk cId="1532777272" sldId="301"/>
            <ac:spMk id="2" creationId="{ADB8A0D1-B932-070A-1C67-BE70DDB6CDA9}"/>
          </ac:spMkLst>
        </pc:spChg>
        <pc:spChg chg="mod">
          <ac:chgData name="Fry, Nicholas" userId="fae0cb5e-88af-48c5-b8f1-b4349b1d959b" providerId="ADAL" clId="{1A16144A-2348-49A8-8D63-69F1E4F3BA5A}" dt="2026-06-23T12:46:53.798" v="737" actId="20577"/>
          <ac:spMkLst>
            <pc:docMk/>
            <pc:sldMk cId="1532777272" sldId="301"/>
            <ac:spMk id="3" creationId="{85D0F2AB-A7D7-BB98-7F82-21146C1BFE11}"/>
          </ac:spMkLst>
        </pc:spChg>
        <pc:spChg chg="mod">
          <ac:chgData name="Fry, Nicholas" userId="fae0cb5e-88af-48c5-b8f1-b4349b1d959b" providerId="ADAL" clId="{1A16144A-2348-49A8-8D63-69F1E4F3BA5A}" dt="2026-06-23T12:42:23.422" v="486" actId="20577"/>
          <ac:spMkLst>
            <pc:docMk/>
            <pc:sldMk cId="1532777272" sldId="301"/>
            <ac:spMk id="5" creationId="{D7181D00-95E0-DB01-BEF8-41E636981AA8}"/>
          </ac:spMkLst>
        </pc:spChg>
        <pc:spChg chg="add mod">
          <ac:chgData name="Fry, Nicholas" userId="fae0cb5e-88af-48c5-b8f1-b4349b1d959b" providerId="ADAL" clId="{1A16144A-2348-49A8-8D63-69F1E4F3BA5A}" dt="2026-06-23T12:48:52.087" v="811" actId="1076"/>
          <ac:spMkLst>
            <pc:docMk/>
            <pc:sldMk cId="1532777272" sldId="301"/>
            <ac:spMk id="6" creationId="{49352DFF-7DD1-D988-4D59-3ED477B3541E}"/>
          </ac:spMkLst>
        </pc:spChg>
        <pc:spChg chg="mod">
          <ac:chgData name="Fry, Nicholas" userId="fae0cb5e-88af-48c5-b8f1-b4349b1d959b" providerId="ADAL" clId="{1A16144A-2348-49A8-8D63-69F1E4F3BA5A}" dt="2026-06-23T17:28:31.757" v="3148" actId="115"/>
          <ac:spMkLst>
            <pc:docMk/>
            <pc:sldMk cId="1532777272" sldId="301"/>
            <ac:spMk id="7" creationId="{76C04638-F7FF-EE62-6E79-B4B7060922F3}"/>
          </ac:spMkLst>
        </pc:spChg>
      </pc:sldChg>
      <pc:sldChg chg="modSp add mod modAnim">
        <pc:chgData name="Fry, Nicholas" userId="fae0cb5e-88af-48c5-b8f1-b4349b1d959b" providerId="ADAL" clId="{1A16144A-2348-49A8-8D63-69F1E4F3BA5A}" dt="2026-06-23T13:53:57.763" v="1441" actId="114"/>
        <pc:sldMkLst>
          <pc:docMk/>
          <pc:sldMk cId="2771713515" sldId="302"/>
        </pc:sldMkLst>
        <pc:spChg chg="mod">
          <ac:chgData name="Fry, Nicholas" userId="fae0cb5e-88af-48c5-b8f1-b4349b1d959b" providerId="ADAL" clId="{1A16144A-2348-49A8-8D63-69F1E4F3BA5A}" dt="2026-06-23T13:53:24.963" v="1440" actId="14100"/>
          <ac:spMkLst>
            <pc:docMk/>
            <pc:sldMk cId="2771713515" sldId="302"/>
            <ac:spMk id="12" creationId="{12878B02-6025-E46B-0798-8FD1A4CAFAC6}"/>
          </ac:spMkLst>
        </pc:spChg>
        <pc:spChg chg="mod">
          <ac:chgData name="Fry, Nicholas" userId="fae0cb5e-88af-48c5-b8f1-b4349b1d959b" providerId="ADAL" clId="{1A16144A-2348-49A8-8D63-69F1E4F3BA5A}" dt="2026-06-23T13:53:57.763" v="1441" actId="114"/>
          <ac:spMkLst>
            <pc:docMk/>
            <pc:sldMk cId="2771713515" sldId="302"/>
            <ac:spMk id="27" creationId="{4EB44A29-8263-1460-3784-DA58C43E6DBA}"/>
          </ac:spMkLst>
        </pc:spChg>
        <pc:cxnChg chg="mod">
          <ac:chgData name="Fry, Nicholas" userId="fae0cb5e-88af-48c5-b8f1-b4349b1d959b" providerId="ADAL" clId="{1A16144A-2348-49A8-8D63-69F1E4F3BA5A}" dt="2026-06-23T13:53:24.963" v="1440" actId="14100"/>
          <ac:cxnSpMkLst>
            <pc:docMk/>
            <pc:sldMk cId="2771713515" sldId="302"/>
            <ac:cxnSpMk id="15" creationId="{EC379C34-BBBE-89C0-6DF5-81215C1FB413}"/>
          </ac:cxnSpMkLst>
        </pc:cxnChg>
      </pc:sldChg>
      <pc:sldChg chg="addSp delSp modSp new mod">
        <pc:chgData name="Fry, Nicholas" userId="fae0cb5e-88af-48c5-b8f1-b4349b1d959b" providerId="ADAL" clId="{1A16144A-2348-49A8-8D63-69F1E4F3BA5A}" dt="2026-06-23T13:56:22.342" v="1477" actId="20577"/>
        <pc:sldMkLst>
          <pc:docMk/>
          <pc:sldMk cId="873626124" sldId="303"/>
        </pc:sldMkLst>
        <pc:spChg chg="mod">
          <ac:chgData name="Fry, Nicholas" userId="fae0cb5e-88af-48c5-b8f1-b4349b1d959b" providerId="ADAL" clId="{1A16144A-2348-49A8-8D63-69F1E4F3BA5A}" dt="2026-06-23T13:55:52.976" v="1447"/>
          <ac:spMkLst>
            <pc:docMk/>
            <pc:sldMk cId="873626124" sldId="303"/>
            <ac:spMk id="5" creationId="{762B5C2D-6875-45CB-167F-CB99A26B09A7}"/>
          </ac:spMkLst>
        </pc:spChg>
        <pc:spChg chg="mod">
          <ac:chgData name="Fry, Nicholas" userId="fae0cb5e-88af-48c5-b8f1-b4349b1d959b" providerId="ADAL" clId="{1A16144A-2348-49A8-8D63-69F1E4F3BA5A}" dt="2026-06-23T13:55:52.976" v="1447"/>
          <ac:spMkLst>
            <pc:docMk/>
            <pc:sldMk cId="873626124" sldId="303"/>
            <ac:spMk id="6" creationId="{7ACF3C39-AE5E-2DA4-2A95-A1B08693DDA6}"/>
          </ac:spMkLst>
        </pc:spChg>
        <pc:spChg chg="mod">
          <ac:chgData name="Fry, Nicholas" userId="fae0cb5e-88af-48c5-b8f1-b4349b1d959b" providerId="ADAL" clId="{1A16144A-2348-49A8-8D63-69F1E4F3BA5A}" dt="2026-06-23T13:55:52.976" v="1447"/>
          <ac:spMkLst>
            <pc:docMk/>
            <pc:sldMk cId="873626124" sldId="303"/>
            <ac:spMk id="7" creationId="{FD0DA15E-0BCA-F661-AA0A-74F39938FD81}"/>
          </ac:spMkLst>
        </pc:spChg>
        <pc:spChg chg="mod">
          <ac:chgData name="Fry, Nicholas" userId="fae0cb5e-88af-48c5-b8f1-b4349b1d959b" providerId="ADAL" clId="{1A16144A-2348-49A8-8D63-69F1E4F3BA5A}" dt="2026-06-23T13:55:52.976" v="1447"/>
          <ac:spMkLst>
            <pc:docMk/>
            <pc:sldMk cId="873626124" sldId="303"/>
            <ac:spMk id="8" creationId="{223FE2EF-3C80-3067-FA78-6771DA83AC00}"/>
          </ac:spMkLst>
        </pc:spChg>
        <pc:spChg chg="mod">
          <ac:chgData name="Fry, Nicholas" userId="fae0cb5e-88af-48c5-b8f1-b4349b1d959b" providerId="ADAL" clId="{1A16144A-2348-49A8-8D63-69F1E4F3BA5A}" dt="2026-06-23T13:55:52.976" v="1447"/>
          <ac:spMkLst>
            <pc:docMk/>
            <pc:sldMk cId="873626124" sldId="303"/>
            <ac:spMk id="9" creationId="{41AA436E-A7B1-FCDF-3BC7-C983E955F911}"/>
          </ac:spMkLst>
        </pc:spChg>
        <pc:spChg chg="mod">
          <ac:chgData name="Fry, Nicholas" userId="fae0cb5e-88af-48c5-b8f1-b4349b1d959b" providerId="ADAL" clId="{1A16144A-2348-49A8-8D63-69F1E4F3BA5A}" dt="2026-06-23T13:55:52.976" v="1447"/>
          <ac:spMkLst>
            <pc:docMk/>
            <pc:sldMk cId="873626124" sldId="303"/>
            <ac:spMk id="10" creationId="{AFD4E531-F40D-8B2C-F34F-BA2959262C91}"/>
          </ac:spMkLst>
        </pc:spChg>
        <pc:spChg chg="mod">
          <ac:chgData name="Fry, Nicholas" userId="fae0cb5e-88af-48c5-b8f1-b4349b1d959b" providerId="ADAL" clId="{1A16144A-2348-49A8-8D63-69F1E4F3BA5A}" dt="2026-06-23T13:55:52.976" v="1447"/>
          <ac:spMkLst>
            <pc:docMk/>
            <pc:sldMk cId="873626124" sldId="303"/>
            <ac:spMk id="11" creationId="{5DDAEB35-E0DE-00C2-F16C-F2B980E83EA1}"/>
          </ac:spMkLst>
        </pc:spChg>
        <pc:spChg chg="mod">
          <ac:chgData name="Fry, Nicholas" userId="fae0cb5e-88af-48c5-b8f1-b4349b1d959b" providerId="ADAL" clId="{1A16144A-2348-49A8-8D63-69F1E4F3BA5A}" dt="2026-06-23T13:55:52.976" v="1447"/>
          <ac:spMkLst>
            <pc:docMk/>
            <pc:sldMk cId="873626124" sldId="303"/>
            <ac:spMk id="12" creationId="{6D9E987A-0D88-F1F7-EA22-78B305886E94}"/>
          </ac:spMkLst>
        </pc:spChg>
        <pc:spChg chg="mod">
          <ac:chgData name="Fry, Nicholas" userId="fae0cb5e-88af-48c5-b8f1-b4349b1d959b" providerId="ADAL" clId="{1A16144A-2348-49A8-8D63-69F1E4F3BA5A}" dt="2026-06-23T13:56:22.342" v="1477" actId="20577"/>
          <ac:spMkLst>
            <pc:docMk/>
            <pc:sldMk cId="873626124" sldId="303"/>
            <ac:spMk id="17" creationId="{62E7FFF9-6924-C3CA-CDF8-773F070228DC}"/>
          </ac:spMkLst>
        </pc:spChg>
        <pc:spChg chg="add mod">
          <ac:chgData name="Fry, Nicholas" userId="fae0cb5e-88af-48c5-b8f1-b4349b1d959b" providerId="ADAL" clId="{1A16144A-2348-49A8-8D63-69F1E4F3BA5A}" dt="2026-06-23T13:56:09.358" v="1449"/>
          <ac:spMkLst>
            <pc:docMk/>
            <pc:sldMk cId="873626124" sldId="303"/>
            <ac:spMk id="18" creationId="{C14BB5FC-0254-DDE2-63B6-93097BFFED43}"/>
          </ac:spMkLst>
        </pc:spChg>
        <pc:grpChg chg="add mod">
          <ac:chgData name="Fry, Nicholas" userId="fae0cb5e-88af-48c5-b8f1-b4349b1d959b" providerId="ADAL" clId="{1A16144A-2348-49A8-8D63-69F1E4F3BA5A}" dt="2026-06-23T13:55:56.733" v="1448" actId="1076"/>
          <ac:grpSpMkLst>
            <pc:docMk/>
            <pc:sldMk cId="873626124" sldId="303"/>
            <ac:grpSpMk id="4" creationId="{ACF8470B-8BAB-45DA-F78A-BB73C72251B6}"/>
          </ac:grpSpMkLst>
        </pc:grpChg>
      </pc:sldChg>
      <pc:sldChg chg="addSp delSp modSp new mod">
        <pc:chgData name="Fry, Nicholas" userId="fae0cb5e-88af-48c5-b8f1-b4349b1d959b" providerId="ADAL" clId="{1A16144A-2348-49A8-8D63-69F1E4F3BA5A}" dt="2026-06-23T14:12:08.307" v="1773" actId="478"/>
        <pc:sldMkLst>
          <pc:docMk/>
          <pc:sldMk cId="2851145969" sldId="305"/>
        </pc:sldMkLst>
        <pc:spChg chg="add mod">
          <ac:chgData name="Fry, Nicholas" userId="fae0cb5e-88af-48c5-b8f1-b4349b1d959b" providerId="ADAL" clId="{1A16144A-2348-49A8-8D63-69F1E4F3BA5A}" dt="2026-06-23T14:09:50.760" v="1674" actId="1076"/>
          <ac:spMkLst>
            <pc:docMk/>
            <pc:sldMk cId="2851145969" sldId="305"/>
            <ac:spMk id="4" creationId="{391F323D-A7D6-4B0C-8CA1-13F93C132C06}"/>
          </ac:spMkLst>
        </pc:spChg>
        <pc:spChg chg="mod">
          <ac:chgData name="Fry, Nicholas" userId="fae0cb5e-88af-48c5-b8f1-b4349b1d959b" providerId="ADAL" clId="{1A16144A-2348-49A8-8D63-69F1E4F3BA5A}" dt="2026-06-23T14:00:02.918" v="1520"/>
          <ac:spMkLst>
            <pc:docMk/>
            <pc:sldMk cId="2851145969" sldId="305"/>
            <ac:spMk id="6" creationId="{40EDEEED-EAE7-9B74-031A-8ABC8ED70D80}"/>
          </ac:spMkLst>
        </pc:spChg>
        <pc:spChg chg="mod">
          <ac:chgData name="Fry, Nicholas" userId="fae0cb5e-88af-48c5-b8f1-b4349b1d959b" providerId="ADAL" clId="{1A16144A-2348-49A8-8D63-69F1E4F3BA5A}" dt="2026-06-23T14:02:13.744" v="1623" actId="1582"/>
          <ac:spMkLst>
            <pc:docMk/>
            <pc:sldMk cId="2851145969" sldId="305"/>
            <ac:spMk id="7" creationId="{087226BF-9AF6-E78F-5756-E8D0B6868145}"/>
          </ac:spMkLst>
        </pc:spChg>
        <pc:spChg chg="mod">
          <ac:chgData name="Fry, Nicholas" userId="fae0cb5e-88af-48c5-b8f1-b4349b1d959b" providerId="ADAL" clId="{1A16144A-2348-49A8-8D63-69F1E4F3BA5A}" dt="2026-06-23T14:02:13.744" v="1623" actId="1582"/>
          <ac:spMkLst>
            <pc:docMk/>
            <pc:sldMk cId="2851145969" sldId="305"/>
            <ac:spMk id="8" creationId="{5C7BEF23-E12F-FE69-CDBE-3CC1B50D129A}"/>
          </ac:spMkLst>
        </pc:spChg>
        <pc:spChg chg="mod">
          <ac:chgData name="Fry, Nicholas" userId="fae0cb5e-88af-48c5-b8f1-b4349b1d959b" providerId="ADAL" clId="{1A16144A-2348-49A8-8D63-69F1E4F3BA5A}" dt="2026-06-23T14:00:02.918" v="1520"/>
          <ac:spMkLst>
            <pc:docMk/>
            <pc:sldMk cId="2851145969" sldId="305"/>
            <ac:spMk id="9" creationId="{CDB72B6E-7776-F5D9-8FD4-D4D70546EC94}"/>
          </ac:spMkLst>
        </pc:spChg>
        <pc:spChg chg="mod">
          <ac:chgData name="Fry, Nicholas" userId="fae0cb5e-88af-48c5-b8f1-b4349b1d959b" providerId="ADAL" clId="{1A16144A-2348-49A8-8D63-69F1E4F3BA5A}" dt="2026-06-23T14:02:13.744" v="1623" actId="1582"/>
          <ac:spMkLst>
            <pc:docMk/>
            <pc:sldMk cId="2851145969" sldId="305"/>
            <ac:spMk id="10" creationId="{AE86195B-5926-4772-8410-E880CB5A88DE}"/>
          </ac:spMkLst>
        </pc:spChg>
        <pc:spChg chg="mod">
          <ac:chgData name="Fry, Nicholas" userId="fae0cb5e-88af-48c5-b8f1-b4349b1d959b" providerId="ADAL" clId="{1A16144A-2348-49A8-8D63-69F1E4F3BA5A}" dt="2026-06-23T14:02:13.744" v="1623" actId="1582"/>
          <ac:spMkLst>
            <pc:docMk/>
            <pc:sldMk cId="2851145969" sldId="305"/>
            <ac:spMk id="11" creationId="{B757F344-C51D-383E-A841-3D5AF78017F8}"/>
          </ac:spMkLst>
        </pc:spChg>
        <pc:spChg chg="mod">
          <ac:chgData name="Fry, Nicholas" userId="fae0cb5e-88af-48c5-b8f1-b4349b1d959b" providerId="ADAL" clId="{1A16144A-2348-49A8-8D63-69F1E4F3BA5A}" dt="2026-06-23T14:02:13.744" v="1623" actId="1582"/>
          <ac:spMkLst>
            <pc:docMk/>
            <pc:sldMk cId="2851145969" sldId="305"/>
            <ac:spMk id="12" creationId="{3060CCD0-6B47-7EAC-A8AF-14A4338468FD}"/>
          </ac:spMkLst>
        </pc:spChg>
        <pc:spChg chg="mod">
          <ac:chgData name="Fry, Nicholas" userId="fae0cb5e-88af-48c5-b8f1-b4349b1d959b" providerId="ADAL" clId="{1A16144A-2348-49A8-8D63-69F1E4F3BA5A}" dt="2026-06-23T14:02:13.744" v="1623" actId="1582"/>
          <ac:spMkLst>
            <pc:docMk/>
            <pc:sldMk cId="2851145969" sldId="305"/>
            <ac:spMk id="13" creationId="{12627FA6-0934-AFD1-8893-8ECCA2E15B88}"/>
          </ac:spMkLst>
        </pc:spChg>
        <pc:spChg chg="mod">
          <ac:chgData name="Fry, Nicholas" userId="fae0cb5e-88af-48c5-b8f1-b4349b1d959b" providerId="ADAL" clId="{1A16144A-2348-49A8-8D63-69F1E4F3BA5A}" dt="2026-06-23T14:03:57.658" v="1636" actId="2085"/>
          <ac:spMkLst>
            <pc:docMk/>
            <pc:sldMk cId="2851145969" sldId="305"/>
            <ac:spMk id="18" creationId="{5ECAB3B6-1986-C2A7-7519-EE02180F86A3}"/>
          </ac:spMkLst>
        </pc:spChg>
        <pc:spChg chg="mod">
          <ac:chgData name="Fry, Nicholas" userId="fae0cb5e-88af-48c5-b8f1-b4349b1d959b" providerId="ADAL" clId="{1A16144A-2348-49A8-8D63-69F1E4F3BA5A}" dt="2026-06-23T14:02:13.744" v="1623" actId="1582"/>
          <ac:spMkLst>
            <pc:docMk/>
            <pc:sldMk cId="2851145969" sldId="305"/>
            <ac:spMk id="20" creationId="{AAFDBDBC-4F3D-F396-4CDA-6A8215A78E65}"/>
          </ac:spMkLst>
        </pc:spChg>
        <pc:spChg chg="mod">
          <ac:chgData name="Fry, Nicholas" userId="fae0cb5e-88af-48c5-b8f1-b4349b1d959b" providerId="ADAL" clId="{1A16144A-2348-49A8-8D63-69F1E4F3BA5A}" dt="2026-06-23T14:00:06.711" v="1522"/>
          <ac:spMkLst>
            <pc:docMk/>
            <pc:sldMk cId="2851145969" sldId="305"/>
            <ac:spMk id="21" creationId="{5C03CA1D-231B-1138-2A22-13837C43AB0E}"/>
          </ac:spMkLst>
        </pc:spChg>
        <pc:spChg chg="mod">
          <ac:chgData name="Fry, Nicholas" userId="fae0cb5e-88af-48c5-b8f1-b4349b1d959b" providerId="ADAL" clId="{1A16144A-2348-49A8-8D63-69F1E4F3BA5A}" dt="2026-06-23T14:00:06.711" v="1522"/>
          <ac:spMkLst>
            <pc:docMk/>
            <pc:sldMk cId="2851145969" sldId="305"/>
            <ac:spMk id="22" creationId="{FD0D0FC3-A1A9-BBC9-0DD3-9FE0764672C2}"/>
          </ac:spMkLst>
        </pc:spChg>
        <pc:spChg chg="mod">
          <ac:chgData name="Fry, Nicholas" userId="fae0cb5e-88af-48c5-b8f1-b4349b1d959b" providerId="ADAL" clId="{1A16144A-2348-49A8-8D63-69F1E4F3BA5A}" dt="2026-06-23T14:00:06.711" v="1522"/>
          <ac:spMkLst>
            <pc:docMk/>
            <pc:sldMk cId="2851145969" sldId="305"/>
            <ac:spMk id="23" creationId="{9D864F2B-BBB9-ACA9-8323-D1E134F5CE6B}"/>
          </ac:spMkLst>
        </pc:spChg>
        <pc:spChg chg="mod">
          <ac:chgData name="Fry, Nicholas" userId="fae0cb5e-88af-48c5-b8f1-b4349b1d959b" providerId="ADAL" clId="{1A16144A-2348-49A8-8D63-69F1E4F3BA5A}" dt="2026-06-23T14:00:06.711" v="1522"/>
          <ac:spMkLst>
            <pc:docMk/>
            <pc:sldMk cId="2851145969" sldId="305"/>
            <ac:spMk id="24" creationId="{A20C6BF5-B3F3-042E-940E-EA43870D202E}"/>
          </ac:spMkLst>
        </pc:spChg>
        <pc:spChg chg="mod">
          <ac:chgData name="Fry, Nicholas" userId="fae0cb5e-88af-48c5-b8f1-b4349b1d959b" providerId="ADAL" clId="{1A16144A-2348-49A8-8D63-69F1E4F3BA5A}" dt="2026-06-23T14:00:06.711" v="1522"/>
          <ac:spMkLst>
            <pc:docMk/>
            <pc:sldMk cId="2851145969" sldId="305"/>
            <ac:spMk id="25" creationId="{661FBB40-06EB-DF96-EF03-A5C07F6FBD55}"/>
          </ac:spMkLst>
        </pc:spChg>
        <pc:spChg chg="mod">
          <ac:chgData name="Fry, Nicholas" userId="fae0cb5e-88af-48c5-b8f1-b4349b1d959b" providerId="ADAL" clId="{1A16144A-2348-49A8-8D63-69F1E4F3BA5A}" dt="2026-06-23T14:02:13.744" v="1623" actId="1582"/>
          <ac:spMkLst>
            <pc:docMk/>
            <pc:sldMk cId="2851145969" sldId="305"/>
            <ac:spMk id="26" creationId="{84123E0F-C453-FE7E-2B3D-0B2215703B7D}"/>
          </ac:spMkLst>
        </pc:spChg>
        <pc:spChg chg="mod">
          <ac:chgData name="Fry, Nicholas" userId="fae0cb5e-88af-48c5-b8f1-b4349b1d959b" providerId="ADAL" clId="{1A16144A-2348-49A8-8D63-69F1E4F3BA5A}" dt="2026-06-23T14:02:13.744" v="1623" actId="1582"/>
          <ac:spMkLst>
            <pc:docMk/>
            <pc:sldMk cId="2851145969" sldId="305"/>
            <ac:spMk id="27" creationId="{401803B5-FD2F-93C9-F82B-3FFD594DF5BE}"/>
          </ac:spMkLst>
        </pc:spChg>
        <pc:spChg chg="mod">
          <ac:chgData name="Fry, Nicholas" userId="fae0cb5e-88af-48c5-b8f1-b4349b1d959b" providerId="ADAL" clId="{1A16144A-2348-49A8-8D63-69F1E4F3BA5A}" dt="2026-06-23T14:04:03.840" v="1637" actId="2085"/>
          <ac:spMkLst>
            <pc:docMk/>
            <pc:sldMk cId="2851145969" sldId="305"/>
            <ac:spMk id="32" creationId="{F211F8CD-A08B-69C0-D165-824E6A0132BF}"/>
          </ac:spMkLst>
        </pc:spChg>
        <pc:grpChg chg="add mod">
          <ac:chgData name="Fry, Nicholas" userId="fae0cb5e-88af-48c5-b8f1-b4349b1d959b" providerId="ADAL" clId="{1A16144A-2348-49A8-8D63-69F1E4F3BA5A}" dt="2026-06-23T14:00:05.364" v="1521" actId="1076"/>
          <ac:grpSpMkLst>
            <pc:docMk/>
            <pc:sldMk cId="2851145969" sldId="305"/>
            <ac:grpSpMk id="5" creationId="{C7FFD4E2-5547-4E06-B0C1-D6A2BB456707}"/>
          </ac:grpSpMkLst>
        </pc:grpChg>
        <pc:grpChg chg="add mod">
          <ac:chgData name="Fry, Nicholas" userId="fae0cb5e-88af-48c5-b8f1-b4349b1d959b" providerId="ADAL" clId="{1A16144A-2348-49A8-8D63-69F1E4F3BA5A}" dt="2026-06-23T14:00:10.348" v="1523" actId="1076"/>
          <ac:grpSpMkLst>
            <pc:docMk/>
            <pc:sldMk cId="2851145969" sldId="305"/>
            <ac:grpSpMk id="19" creationId="{8396D516-4B1F-0216-103C-A58884EC851F}"/>
          </ac:grpSpMkLst>
        </pc:grpChg>
      </pc:sldChg>
      <pc:sldChg chg="add">
        <pc:chgData name="Fry, Nicholas" userId="fae0cb5e-88af-48c5-b8f1-b4349b1d959b" providerId="ADAL" clId="{1A16144A-2348-49A8-8D63-69F1E4F3BA5A}" dt="2026-06-23T14:12:04.759" v="1772" actId="2890"/>
        <pc:sldMkLst>
          <pc:docMk/>
          <pc:sldMk cId="3908552316" sldId="306"/>
        </pc:sldMkLst>
      </pc:sldChg>
      <pc:sldChg chg="add">
        <pc:chgData name="Fry, Nicholas" userId="fae0cb5e-88af-48c5-b8f1-b4349b1d959b" providerId="ADAL" clId="{1A16144A-2348-49A8-8D63-69F1E4F3BA5A}" dt="2026-06-23T14:14:30.436" v="1787"/>
        <pc:sldMkLst>
          <pc:docMk/>
          <pc:sldMk cId="2787025056" sldId="309"/>
        </pc:sldMkLst>
      </pc:sldChg>
      <pc:sldChg chg="addSp modSp add mod">
        <pc:chgData name="Fry, Nicholas" userId="fae0cb5e-88af-48c5-b8f1-b4349b1d959b" providerId="ADAL" clId="{1A16144A-2348-49A8-8D63-69F1E4F3BA5A}" dt="2026-06-23T16:03:58.371" v="2825" actId="1076"/>
        <pc:sldMkLst>
          <pc:docMk/>
          <pc:sldMk cId="1839374511" sldId="310"/>
        </pc:sldMkLst>
        <pc:spChg chg="add mod">
          <ac:chgData name="Fry, Nicholas" userId="fae0cb5e-88af-48c5-b8f1-b4349b1d959b" providerId="ADAL" clId="{1A16144A-2348-49A8-8D63-69F1E4F3BA5A}" dt="2026-06-23T16:03:58.371" v="2825" actId="1076"/>
          <ac:spMkLst>
            <pc:docMk/>
            <pc:sldMk cId="1839374511" sldId="310"/>
            <ac:spMk id="2" creationId="{C826260E-BD55-D113-4DF4-FEA1C36AEED3}"/>
          </ac:spMkLst>
        </pc:spChg>
        <pc:spChg chg="mod">
          <ac:chgData name="Fry, Nicholas" userId="fae0cb5e-88af-48c5-b8f1-b4349b1d959b" providerId="ADAL" clId="{1A16144A-2348-49A8-8D63-69F1E4F3BA5A}" dt="2026-06-23T14:15:35.674" v="1799" actId="1076"/>
          <ac:spMkLst>
            <pc:docMk/>
            <pc:sldMk cId="1839374511" sldId="310"/>
            <ac:spMk id="4" creationId="{02CA8B31-8216-2EDC-AFE4-AA61A3D98B78}"/>
          </ac:spMkLst>
        </pc:spChg>
      </pc:sldChg>
      <pc:sldChg chg="addSp delSp modSp new mod">
        <pc:chgData name="Fry, Nicholas" userId="fae0cb5e-88af-48c5-b8f1-b4349b1d959b" providerId="ADAL" clId="{1A16144A-2348-49A8-8D63-69F1E4F3BA5A}" dt="2026-06-23T15:34:16.726" v="2651" actId="14100"/>
        <pc:sldMkLst>
          <pc:docMk/>
          <pc:sldMk cId="566715795" sldId="311"/>
        </pc:sldMkLst>
        <pc:spChg chg="add mod">
          <ac:chgData name="Fry, Nicholas" userId="fae0cb5e-88af-48c5-b8f1-b4349b1d959b" providerId="ADAL" clId="{1A16144A-2348-49A8-8D63-69F1E4F3BA5A}" dt="2026-06-23T14:58:22.422" v="2324" actId="164"/>
          <ac:spMkLst>
            <pc:docMk/>
            <pc:sldMk cId="566715795" sldId="311"/>
            <ac:spMk id="13" creationId="{8AC11F22-C624-5DEB-4B1A-E6BC48D96016}"/>
          </ac:spMkLst>
        </pc:spChg>
        <pc:spChg chg="add mod">
          <ac:chgData name="Fry, Nicholas" userId="fae0cb5e-88af-48c5-b8f1-b4349b1d959b" providerId="ADAL" clId="{1A16144A-2348-49A8-8D63-69F1E4F3BA5A}" dt="2026-06-23T14:58:22.422" v="2324" actId="164"/>
          <ac:spMkLst>
            <pc:docMk/>
            <pc:sldMk cId="566715795" sldId="311"/>
            <ac:spMk id="14" creationId="{C7538740-E6F7-8BC9-855E-ABC37BBF0F94}"/>
          </ac:spMkLst>
        </pc:spChg>
        <pc:spChg chg="add mod">
          <ac:chgData name="Fry, Nicholas" userId="fae0cb5e-88af-48c5-b8f1-b4349b1d959b" providerId="ADAL" clId="{1A16144A-2348-49A8-8D63-69F1E4F3BA5A}" dt="2026-06-23T14:58:22.422" v="2324" actId="164"/>
          <ac:spMkLst>
            <pc:docMk/>
            <pc:sldMk cId="566715795" sldId="311"/>
            <ac:spMk id="15" creationId="{5247C9FC-ACBC-BA25-D41B-1563BC04417A}"/>
          </ac:spMkLst>
        </pc:spChg>
        <pc:spChg chg="add mod">
          <ac:chgData name="Fry, Nicholas" userId="fae0cb5e-88af-48c5-b8f1-b4349b1d959b" providerId="ADAL" clId="{1A16144A-2348-49A8-8D63-69F1E4F3BA5A}" dt="2026-06-23T15:34:15.101" v="2648" actId="1076"/>
          <ac:spMkLst>
            <pc:docMk/>
            <pc:sldMk cId="566715795" sldId="311"/>
            <ac:spMk id="45" creationId="{16574F02-148A-BA0C-B4F8-4165793FE3D4}"/>
          </ac:spMkLst>
        </pc:spChg>
        <pc:grpChg chg="add mod">
          <ac:chgData name="Fry, Nicholas" userId="fae0cb5e-88af-48c5-b8f1-b4349b1d959b" providerId="ADAL" clId="{1A16144A-2348-49A8-8D63-69F1E4F3BA5A}" dt="2026-06-23T14:59:53.456" v="2348" actId="1076"/>
          <ac:grpSpMkLst>
            <pc:docMk/>
            <pc:sldMk cId="566715795" sldId="311"/>
            <ac:grpSpMk id="27" creationId="{FD7EEAB6-A5A3-5FD0-6F60-9BE29A618FBC}"/>
          </ac:grpSpMkLst>
        </pc:grpChg>
        <pc:picChg chg="add mod">
          <ac:chgData name="Fry, Nicholas" userId="fae0cb5e-88af-48c5-b8f1-b4349b1d959b" providerId="ADAL" clId="{1A16144A-2348-49A8-8D63-69F1E4F3BA5A}" dt="2026-06-23T14:58:22.422" v="2324" actId="164"/>
          <ac:picMkLst>
            <pc:docMk/>
            <pc:sldMk cId="566715795" sldId="311"/>
            <ac:picMk id="6" creationId="{4574C345-EAE9-C8A0-CF52-A202476D3F78}"/>
          </ac:picMkLst>
        </pc:picChg>
        <pc:picChg chg="add mod">
          <ac:chgData name="Fry, Nicholas" userId="fae0cb5e-88af-48c5-b8f1-b4349b1d959b" providerId="ADAL" clId="{1A16144A-2348-49A8-8D63-69F1E4F3BA5A}" dt="2026-06-23T14:58:22.422" v="2324" actId="164"/>
          <ac:picMkLst>
            <pc:docMk/>
            <pc:sldMk cId="566715795" sldId="311"/>
            <ac:picMk id="7" creationId="{FACA4E49-F671-AC8A-1123-FAF2EF9F2886}"/>
          </ac:picMkLst>
        </pc:picChg>
        <pc:picChg chg="add mod">
          <ac:chgData name="Fry, Nicholas" userId="fae0cb5e-88af-48c5-b8f1-b4349b1d959b" providerId="ADAL" clId="{1A16144A-2348-49A8-8D63-69F1E4F3BA5A}" dt="2026-06-23T15:05:14.492" v="2419" actId="1038"/>
          <ac:picMkLst>
            <pc:docMk/>
            <pc:sldMk cId="566715795" sldId="311"/>
            <ac:picMk id="10" creationId="{760A57E1-F774-ADFF-31A9-E773A4B5461A}"/>
          </ac:picMkLst>
        </pc:picChg>
        <pc:picChg chg="add mod">
          <ac:chgData name="Fry, Nicholas" userId="fae0cb5e-88af-48c5-b8f1-b4349b1d959b" providerId="ADAL" clId="{1A16144A-2348-49A8-8D63-69F1E4F3BA5A}" dt="2026-06-23T15:08:23.070" v="2462" actId="1076"/>
          <ac:picMkLst>
            <pc:docMk/>
            <pc:sldMk cId="566715795" sldId="311"/>
            <ac:picMk id="11" creationId="{B0478518-F341-FD2E-579E-C05F9D5302FF}"/>
          </ac:picMkLst>
        </pc:picChg>
        <pc:picChg chg="add mod">
          <ac:chgData name="Fry, Nicholas" userId="fae0cb5e-88af-48c5-b8f1-b4349b1d959b" providerId="ADAL" clId="{1A16144A-2348-49A8-8D63-69F1E4F3BA5A}" dt="2026-06-23T15:08:26.523" v="2467" actId="1037"/>
          <ac:picMkLst>
            <pc:docMk/>
            <pc:sldMk cId="566715795" sldId="311"/>
            <ac:picMk id="28" creationId="{3751E5B3-9EE7-9B13-5D63-D840E5F3063A}"/>
          </ac:picMkLst>
        </pc:picChg>
        <pc:picChg chg="add mod ord topLvl">
          <ac:chgData name="Fry, Nicholas" userId="fae0cb5e-88af-48c5-b8f1-b4349b1d959b" providerId="ADAL" clId="{1A16144A-2348-49A8-8D63-69F1E4F3BA5A}" dt="2026-06-23T15:34:16.726" v="2651" actId="14100"/>
          <ac:picMkLst>
            <pc:docMk/>
            <pc:sldMk cId="566715795" sldId="311"/>
            <ac:picMk id="31" creationId="{A944640F-C308-B8FF-E95E-D6721FD2BFF0}"/>
          </ac:picMkLst>
        </pc:picChg>
        <pc:picChg chg="add mod">
          <ac:chgData name="Fry, Nicholas" userId="fae0cb5e-88af-48c5-b8f1-b4349b1d959b" providerId="ADAL" clId="{1A16144A-2348-49A8-8D63-69F1E4F3BA5A}" dt="2026-06-23T15:04:53.085" v="2409" actId="1076"/>
          <ac:picMkLst>
            <pc:docMk/>
            <pc:sldMk cId="566715795" sldId="311"/>
            <ac:picMk id="33" creationId="{E0122711-92A5-9E46-4013-3D622B143651}"/>
          </ac:picMkLst>
        </pc:picChg>
        <pc:picChg chg="add mod">
          <ac:chgData name="Fry, Nicholas" userId="fae0cb5e-88af-48c5-b8f1-b4349b1d959b" providerId="ADAL" clId="{1A16144A-2348-49A8-8D63-69F1E4F3BA5A}" dt="2026-06-23T15:07:31.873" v="2448" actId="1076"/>
          <ac:picMkLst>
            <pc:docMk/>
            <pc:sldMk cId="566715795" sldId="311"/>
            <ac:picMk id="39" creationId="{DEE2F25C-F0CF-3998-1B57-E1BD096486C0}"/>
          </ac:picMkLst>
        </pc:picChg>
        <pc:picChg chg="add mod">
          <ac:chgData name="Fry, Nicholas" userId="fae0cb5e-88af-48c5-b8f1-b4349b1d959b" providerId="ADAL" clId="{1A16144A-2348-49A8-8D63-69F1E4F3BA5A}" dt="2026-06-23T15:08:14.052" v="2459" actId="1076"/>
          <ac:picMkLst>
            <pc:docMk/>
            <pc:sldMk cId="566715795" sldId="311"/>
            <ac:picMk id="43" creationId="{B238CD0D-E166-E361-44D6-80091C4FCF70}"/>
          </ac:picMkLst>
        </pc:picChg>
        <pc:picChg chg="add mod">
          <ac:chgData name="Fry, Nicholas" userId="fae0cb5e-88af-48c5-b8f1-b4349b1d959b" providerId="ADAL" clId="{1A16144A-2348-49A8-8D63-69F1E4F3BA5A}" dt="2026-06-23T15:34:16.305" v="2650" actId="1076"/>
          <ac:picMkLst>
            <pc:docMk/>
            <pc:sldMk cId="566715795" sldId="311"/>
            <ac:picMk id="44" creationId="{3226E3E3-B57B-8BD2-8C45-627011A65D26}"/>
          </ac:picMkLst>
        </pc:picChg>
        <pc:cxnChg chg="add mod">
          <ac:chgData name="Fry, Nicholas" userId="fae0cb5e-88af-48c5-b8f1-b4349b1d959b" providerId="ADAL" clId="{1A16144A-2348-49A8-8D63-69F1E4F3BA5A}" dt="2026-06-23T14:58:22.422" v="2324" actId="164"/>
          <ac:cxnSpMkLst>
            <pc:docMk/>
            <pc:sldMk cId="566715795" sldId="311"/>
            <ac:cxnSpMk id="17" creationId="{12F2CA20-4233-C2B0-8963-118151C23FFE}"/>
          </ac:cxnSpMkLst>
        </pc:cxnChg>
        <pc:cxnChg chg="add mod">
          <ac:chgData name="Fry, Nicholas" userId="fae0cb5e-88af-48c5-b8f1-b4349b1d959b" providerId="ADAL" clId="{1A16144A-2348-49A8-8D63-69F1E4F3BA5A}" dt="2026-06-23T14:58:22.422" v="2324" actId="164"/>
          <ac:cxnSpMkLst>
            <pc:docMk/>
            <pc:sldMk cId="566715795" sldId="311"/>
            <ac:cxnSpMk id="18" creationId="{8220BDA5-CBC2-4070-110E-61DC35E32C39}"/>
          </ac:cxnSpMkLst>
        </pc:cxnChg>
        <pc:cxnChg chg="add mod">
          <ac:chgData name="Fry, Nicholas" userId="fae0cb5e-88af-48c5-b8f1-b4349b1d959b" providerId="ADAL" clId="{1A16144A-2348-49A8-8D63-69F1E4F3BA5A}" dt="2026-06-23T14:58:22.422" v="2324" actId="164"/>
          <ac:cxnSpMkLst>
            <pc:docMk/>
            <pc:sldMk cId="566715795" sldId="311"/>
            <ac:cxnSpMk id="20" creationId="{853D5F89-B5F4-9222-0C9F-DB3D8791F57C}"/>
          </ac:cxnSpMkLst>
        </pc:cxnChg>
      </pc:sldChg>
      <pc:sldChg chg="add">
        <pc:chgData name="Fry, Nicholas" userId="fae0cb5e-88af-48c5-b8f1-b4349b1d959b" providerId="ADAL" clId="{1A16144A-2348-49A8-8D63-69F1E4F3BA5A}" dt="2026-06-23T17:28:02.355" v="3147"/>
        <pc:sldMkLst>
          <pc:docMk/>
          <pc:sldMk cId="276278471" sldId="315"/>
        </pc:sldMkLst>
      </pc:sldChg>
      <pc:sldChg chg="add">
        <pc:chgData name="Fry, Nicholas" userId="fae0cb5e-88af-48c5-b8f1-b4349b1d959b" providerId="ADAL" clId="{1A16144A-2348-49A8-8D63-69F1E4F3BA5A}" dt="2026-06-23T17:28:02.355" v="3147"/>
        <pc:sldMkLst>
          <pc:docMk/>
          <pc:sldMk cId="2087299777" sldId="316"/>
        </pc:sldMkLst>
      </pc:sldChg>
      <pc:sldChg chg="addSp delSp modSp new mod">
        <pc:chgData name="Fry, Nicholas" userId="fae0cb5e-88af-48c5-b8f1-b4349b1d959b" providerId="ADAL" clId="{1A16144A-2348-49A8-8D63-69F1E4F3BA5A}" dt="2026-06-23T17:36:32.389" v="3358" actId="1076"/>
        <pc:sldMkLst>
          <pc:docMk/>
          <pc:sldMk cId="1510776488" sldId="318"/>
        </pc:sldMkLst>
        <pc:spChg chg="add mod">
          <ac:chgData name="Fry, Nicholas" userId="fae0cb5e-88af-48c5-b8f1-b4349b1d959b" providerId="ADAL" clId="{1A16144A-2348-49A8-8D63-69F1E4F3BA5A}" dt="2026-06-23T15:54:43.047" v="2692"/>
          <ac:spMkLst>
            <pc:docMk/>
            <pc:sldMk cId="1510776488" sldId="318"/>
            <ac:spMk id="13" creationId="{0790FDE6-F357-BB31-C20F-042B34D8CD9A}"/>
          </ac:spMkLst>
        </pc:spChg>
        <pc:spChg chg="add mod">
          <ac:chgData name="Fry, Nicholas" userId="fae0cb5e-88af-48c5-b8f1-b4349b1d959b" providerId="ADAL" clId="{1A16144A-2348-49A8-8D63-69F1E4F3BA5A}" dt="2026-06-23T17:36:30.781" v="3357" actId="1076"/>
          <ac:spMkLst>
            <pc:docMk/>
            <pc:sldMk cId="1510776488" sldId="318"/>
            <ac:spMk id="14" creationId="{9B4DF5AF-2BE9-8BFD-8F2E-6546F077E91D}"/>
          </ac:spMkLst>
        </pc:spChg>
        <pc:picChg chg="mod topLvl">
          <ac:chgData name="Fry, Nicholas" userId="fae0cb5e-88af-48c5-b8f1-b4349b1d959b" providerId="ADAL" clId="{1A16144A-2348-49A8-8D63-69F1E4F3BA5A}" dt="2026-06-23T17:36:32.389" v="3358" actId="1076"/>
          <ac:picMkLst>
            <pc:docMk/>
            <pc:sldMk cId="1510776488" sldId="318"/>
            <ac:picMk id="5" creationId="{2BBC12E1-7962-864E-7280-2A246DEB3B02}"/>
          </ac:picMkLst>
        </pc:picChg>
      </pc:sldChg>
      <pc:sldChg chg="add">
        <pc:chgData name="Fry, Nicholas" userId="fae0cb5e-88af-48c5-b8f1-b4349b1d959b" providerId="ADAL" clId="{1A16144A-2348-49A8-8D63-69F1E4F3BA5A}" dt="2026-06-23T17:38:37.266" v="3472"/>
        <pc:sldMkLst>
          <pc:docMk/>
          <pc:sldMk cId="1517906912" sldId="319"/>
        </pc:sldMkLst>
      </pc:sldChg>
      <pc:sldChg chg="add">
        <pc:chgData name="Fry, Nicholas" userId="fae0cb5e-88af-48c5-b8f1-b4349b1d959b" providerId="ADAL" clId="{1A16144A-2348-49A8-8D63-69F1E4F3BA5A}" dt="2026-06-23T17:28:02.355" v="3147"/>
        <pc:sldMkLst>
          <pc:docMk/>
          <pc:sldMk cId="2427025632" sldId="320"/>
        </pc:sldMkLst>
      </pc:sldChg>
      <pc:sldChg chg="addSp delSp modSp new mod">
        <pc:chgData name="Fry, Nicholas" userId="fae0cb5e-88af-48c5-b8f1-b4349b1d959b" providerId="ADAL" clId="{1A16144A-2348-49A8-8D63-69F1E4F3BA5A}" dt="2026-06-23T17:29:32.635" v="3164" actId="20577"/>
        <pc:sldMkLst>
          <pc:docMk/>
          <pc:sldMk cId="3209423855" sldId="321"/>
        </pc:sldMkLst>
        <pc:spChg chg="add mod">
          <ac:chgData name="Fry, Nicholas" userId="fae0cb5e-88af-48c5-b8f1-b4349b1d959b" providerId="ADAL" clId="{1A16144A-2348-49A8-8D63-69F1E4F3BA5A}" dt="2026-06-23T17:29:32.635" v="3164" actId="20577"/>
          <ac:spMkLst>
            <pc:docMk/>
            <pc:sldMk cId="3209423855" sldId="321"/>
            <ac:spMk id="4" creationId="{FA285F78-34AA-A919-B1EA-64ADD26FE1F8}"/>
          </ac:spMkLst>
        </pc:spChg>
      </pc:sldChg>
      <pc:sldChg chg="addSp modSp add mod">
        <pc:chgData name="Fry, Nicholas" userId="fae0cb5e-88af-48c5-b8f1-b4349b1d959b" providerId="ADAL" clId="{1A16144A-2348-49A8-8D63-69F1E4F3BA5A}" dt="2026-06-23T17:37:25.809" v="3403" actId="1076"/>
        <pc:sldMkLst>
          <pc:docMk/>
          <pc:sldMk cId="2351772856" sldId="322"/>
        </pc:sldMkLst>
        <pc:spChg chg="add mod">
          <ac:chgData name="Fry, Nicholas" userId="fae0cb5e-88af-48c5-b8f1-b4349b1d959b" providerId="ADAL" clId="{1A16144A-2348-49A8-8D63-69F1E4F3BA5A}" dt="2026-06-23T17:37:09.845" v="3399" actId="20577"/>
          <ac:spMkLst>
            <pc:docMk/>
            <pc:sldMk cId="2351772856" sldId="322"/>
            <ac:spMk id="2" creationId="{A03C3E2E-C023-A6FB-CD86-52D7AA2D61E0}"/>
          </ac:spMkLst>
        </pc:spChg>
        <pc:grpChg chg="mod">
          <ac:chgData name="Fry, Nicholas" userId="fae0cb5e-88af-48c5-b8f1-b4349b1d959b" providerId="ADAL" clId="{1A16144A-2348-49A8-8D63-69F1E4F3BA5A}" dt="2026-06-23T17:37:25.809" v="3403" actId="1076"/>
          <ac:grpSpMkLst>
            <pc:docMk/>
            <pc:sldMk cId="2351772856" sldId="322"/>
            <ac:grpSpMk id="4" creationId="{CCCD184B-65AD-1019-7B0C-6562B2752D5A}"/>
          </ac:grpSpMkLst>
        </pc:grpChg>
      </pc:sldChg>
    </pc:docChg>
  </pc:docChgLst>
  <pc:docChgLst>
    <pc:chgData name="Fry, Nicholas" userId="S::nf20@ic.ac.uk::fae0cb5e-88af-48c5-b8f1-b4349b1d959b" providerId="AD" clId="Web-{CD75AE92-062E-7D79-A989-7C291B49DBE8}"/>
    <pc:docChg chg="modSld">
      <pc:chgData name="Fry, Nicholas" userId="S::nf20@ic.ac.uk::fae0cb5e-88af-48c5-b8f1-b4349b1d959b" providerId="AD" clId="Web-{CD75AE92-062E-7D79-A989-7C291B49DBE8}" dt="2026-06-26T18:46:26.799" v="19"/>
      <pc:docMkLst>
        <pc:docMk/>
      </pc:docMkLst>
      <pc:sldChg chg="modSp">
        <pc:chgData name="Fry, Nicholas" userId="S::nf20@ic.ac.uk::fae0cb5e-88af-48c5-b8f1-b4349b1d959b" providerId="AD" clId="Web-{CD75AE92-062E-7D79-A989-7C291B49DBE8}" dt="2026-06-26T18:44:57.108" v="5" actId="20577"/>
        <pc:sldMkLst>
          <pc:docMk/>
          <pc:sldMk cId="31754838" sldId="330"/>
        </pc:sldMkLst>
      </pc:sldChg>
      <pc:sldChg chg="modSp">
        <pc:chgData name="Fry, Nicholas" userId="S::nf20@ic.ac.uk::fae0cb5e-88af-48c5-b8f1-b4349b1d959b" providerId="AD" clId="Web-{CD75AE92-062E-7D79-A989-7C291B49DBE8}" dt="2026-06-26T18:44:50.717" v="3" actId="20577"/>
        <pc:sldMkLst>
          <pc:docMk/>
          <pc:sldMk cId="196483055" sldId="337"/>
        </pc:sldMkLst>
        <pc:spChg chg="mod">
          <ac:chgData name="Fry, Nicholas" userId="S::nf20@ic.ac.uk::fae0cb5e-88af-48c5-b8f1-b4349b1d959b" providerId="AD" clId="Web-{CD75AE92-062E-7D79-A989-7C291B49DBE8}" dt="2026-06-26T18:44:47.888" v="1" actId="20577"/>
          <ac:spMkLst>
            <pc:docMk/>
            <pc:sldMk cId="196483055" sldId="337"/>
            <ac:spMk id="9" creationId="{46078E3F-6487-B42A-61A8-67EBF89C682E}"/>
          </ac:spMkLst>
        </pc:spChg>
        <pc:spChg chg="mod">
          <ac:chgData name="Fry, Nicholas" userId="S::nf20@ic.ac.uk::fae0cb5e-88af-48c5-b8f1-b4349b1d959b" providerId="AD" clId="Web-{CD75AE92-062E-7D79-A989-7C291B49DBE8}" dt="2026-06-26T18:44:50.717" v="3" actId="20577"/>
          <ac:spMkLst>
            <pc:docMk/>
            <pc:sldMk cId="196483055" sldId="337"/>
            <ac:spMk id="13" creationId="{F6D04E6D-FCFF-FE82-2134-0D6A8358CF52}"/>
          </ac:spMkLst>
        </pc:spChg>
      </pc:sldChg>
      <pc:sldChg chg="modSp">
        <pc:chgData name="Fry, Nicholas" userId="S::nf20@ic.ac.uk::fae0cb5e-88af-48c5-b8f1-b4349b1d959b" providerId="AD" clId="Web-{CD75AE92-062E-7D79-A989-7C291B49DBE8}" dt="2026-06-26T18:45:53.391" v="17" actId="20577"/>
        <pc:sldMkLst>
          <pc:docMk/>
          <pc:sldMk cId="333514600" sldId="344"/>
        </pc:sldMkLst>
        <pc:spChg chg="mod">
          <ac:chgData name="Fry, Nicholas" userId="S::nf20@ic.ac.uk::fae0cb5e-88af-48c5-b8f1-b4349b1d959b" providerId="AD" clId="Web-{CD75AE92-062E-7D79-A989-7C291B49DBE8}" dt="2026-06-26T18:45:53.391" v="17" actId="20577"/>
          <ac:spMkLst>
            <pc:docMk/>
            <pc:sldMk cId="333514600" sldId="344"/>
            <ac:spMk id="18" creationId="{7683A3F0-7A9F-C5A2-AF1B-A74AC3C3D8C4}"/>
          </ac:spMkLst>
        </pc:spChg>
      </pc:sldChg>
      <pc:sldChg chg="modSp">
        <pc:chgData name="Fry, Nicholas" userId="S::nf20@ic.ac.uk::fae0cb5e-88af-48c5-b8f1-b4349b1d959b" providerId="AD" clId="Web-{CD75AE92-062E-7D79-A989-7C291B49DBE8}" dt="2026-06-26T18:45:37.109" v="9" actId="20577"/>
        <pc:sldMkLst>
          <pc:docMk/>
          <pc:sldMk cId="4034069693" sldId="345"/>
        </pc:sldMkLst>
        <pc:spChg chg="mod">
          <ac:chgData name="Fry, Nicholas" userId="S::nf20@ic.ac.uk::fae0cb5e-88af-48c5-b8f1-b4349b1d959b" providerId="AD" clId="Web-{CD75AE92-062E-7D79-A989-7C291B49DBE8}" dt="2026-06-26T18:45:37.109" v="9" actId="20577"/>
          <ac:spMkLst>
            <pc:docMk/>
            <pc:sldMk cId="4034069693" sldId="345"/>
            <ac:spMk id="6" creationId="{44648215-F231-5BC9-B017-849508192240}"/>
          </ac:spMkLst>
        </pc:spChg>
      </pc:sldChg>
      <pc:sldChg chg="modSp">
        <pc:chgData name="Fry, Nicholas" userId="S::nf20@ic.ac.uk::fae0cb5e-88af-48c5-b8f1-b4349b1d959b" providerId="AD" clId="Web-{CD75AE92-062E-7D79-A989-7C291B49DBE8}" dt="2026-06-26T18:45:48.501" v="15" actId="20577"/>
        <pc:sldMkLst>
          <pc:docMk/>
          <pc:sldMk cId="2140373638" sldId="346"/>
        </pc:sldMkLst>
        <pc:spChg chg="mod">
          <ac:chgData name="Fry, Nicholas" userId="S::nf20@ic.ac.uk::fae0cb5e-88af-48c5-b8f1-b4349b1d959b" providerId="AD" clId="Web-{CD75AE92-062E-7D79-A989-7C291B49DBE8}" dt="2026-06-26T18:45:48.501" v="15" actId="20577"/>
          <ac:spMkLst>
            <pc:docMk/>
            <pc:sldMk cId="2140373638" sldId="346"/>
            <ac:spMk id="18" creationId="{C7F0E40B-9EE2-36BE-0E09-3B9B7E9CC25C}"/>
          </ac:spMkLst>
        </pc:spChg>
      </pc:sldChg>
      <pc:sldChg chg="modSp">
        <pc:chgData name="Fry, Nicholas" userId="S::nf20@ic.ac.uk::fae0cb5e-88af-48c5-b8f1-b4349b1d959b" providerId="AD" clId="Web-{CD75AE92-062E-7D79-A989-7C291B49DBE8}" dt="2026-06-26T18:45:26.453" v="7" actId="20577"/>
        <pc:sldMkLst>
          <pc:docMk/>
          <pc:sldMk cId="3357910427" sldId="347"/>
        </pc:sldMkLst>
        <pc:spChg chg="mod">
          <ac:chgData name="Fry, Nicholas" userId="S::nf20@ic.ac.uk::fae0cb5e-88af-48c5-b8f1-b4349b1d959b" providerId="AD" clId="Web-{CD75AE92-062E-7D79-A989-7C291B49DBE8}" dt="2026-06-26T18:45:26.453" v="7" actId="20577"/>
          <ac:spMkLst>
            <pc:docMk/>
            <pc:sldMk cId="3357910427" sldId="347"/>
            <ac:spMk id="18" creationId="{0927157A-F926-8DB9-AE07-C317FFF210D9}"/>
          </ac:spMkLst>
        </pc:spChg>
      </pc:sldChg>
      <pc:sldChg chg="modSp">
        <pc:chgData name="Fry, Nicholas" userId="S::nf20@ic.ac.uk::fae0cb5e-88af-48c5-b8f1-b4349b1d959b" providerId="AD" clId="Web-{CD75AE92-062E-7D79-A989-7C291B49DBE8}" dt="2026-06-26T18:45:23.281" v="6" actId="20577"/>
        <pc:sldMkLst>
          <pc:docMk/>
          <pc:sldMk cId="867024843" sldId="348"/>
        </pc:sldMkLst>
        <pc:spChg chg="mod">
          <ac:chgData name="Fry, Nicholas" userId="S::nf20@ic.ac.uk::fae0cb5e-88af-48c5-b8f1-b4349b1d959b" providerId="AD" clId="Web-{CD75AE92-062E-7D79-A989-7C291B49DBE8}" dt="2026-06-26T18:45:23.281" v="6" actId="20577"/>
          <ac:spMkLst>
            <pc:docMk/>
            <pc:sldMk cId="867024843" sldId="348"/>
            <ac:spMk id="18" creationId="{9112EAE3-D8FC-B691-3C8D-452EB774D62F}"/>
          </ac:spMkLst>
        </pc:spChg>
      </pc:sldChg>
      <pc:sldChg chg="modSp">
        <pc:chgData name="Fry, Nicholas" userId="S::nf20@ic.ac.uk::fae0cb5e-88af-48c5-b8f1-b4349b1d959b" providerId="AD" clId="Web-{CD75AE92-062E-7D79-A989-7C291B49DBE8}" dt="2026-06-26T18:45:45.454" v="13" actId="20577"/>
        <pc:sldMkLst>
          <pc:docMk/>
          <pc:sldMk cId="2496278316" sldId="349"/>
        </pc:sldMkLst>
        <pc:spChg chg="mod">
          <ac:chgData name="Fry, Nicholas" userId="S::nf20@ic.ac.uk::fae0cb5e-88af-48c5-b8f1-b4349b1d959b" providerId="AD" clId="Web-{CD75AE92-062E-7D79-A989-7C291B49DBE8}" dt="2026-06-26T18:45:45.454" v="13" actId="20577"/>
          <ac:spMkLst>
            <pc:docMk/>
            <pc:sldMk cId="2496278316" sldId="349"/>
            <ac:spMk id="18" creationId="{B330E85F-F167-7E7A-4567-BFE620307FF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ec7d24505b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ec7d24505b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>
          <a:extLst>
            <a:ext uri="{FF2B5EF4-FFF2-40B4-BE49-F238E27FC236}">
              <a16:creationId xmlns:a16="http://schemas.microsoft.com/office/drawing/2014/main" id="{4D0DB24D-3938-996F-8165-424989CCDD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edbdec2f79_0_7:notes">
            <a:extLst>
              <a:ext uri="{FF2B5EF4-FFF2-40B4-BE49-F238E27FC236}">
                <a16:creationId xmlns:a16="http://schemas.microsoft.com/office/drawing/2014/main" id="{2624BEA4-5BC0-2782-7BF5-A7987C9BC2E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3edbdec2f79_0_7:notes">
            <a:extLst>
              <a:ext uri="{FF2B5EF4-FFF2-40B4-BE49-F238E27FC236}">
                <a16:creationId xmlns:a16="http://schemas.microsoft.com/office/drawing/2014/main" id="{984AEE21-2FC2-3251-85D8-FED3D034762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30628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>
          <a:extLst>
            <a:ext uri="{FF2B5EF4-FFF2-40B4-BE49-F238E27FC236}">
              <a16:creationId xmlns:a16="http://schemas.microsoft.com/office/drawing/2014/main" id="{48D8C1C0-1A4E-7769-8FBD-E9C331796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ec7d24505b_0_20:notes">
            <a:extLst>
              <a:ext uri="{FF2B5EF4-FFF2-40B4-BE49-F238E27FC236}">
                <a16:creationId xmlns:a16="http://schemas.microsoft.com/office/drawing/2014/main" id="{4D51B051-D1DE-AFD1-81B9-EE9A89D040F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3ec7d24505b_0_20:notes">
            <a:extLst>
              <a:ext uri="{FF2B5EF4-FFF2-40B4-BE49-F238E27FC236}">
                <a16:creationId xmlns:a16="http://schemas.microsoft.com/office/drawing/2014/main" id="{E43D665C-DE6B-17CC-38C8-AD593DDEF83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0289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>
          <a:extLst>
            <a:ext uri="{FF2B5EF4-FFF2-40B4-BE49-F238E27FC236}">
              <a16:creationId xmlns:a16="http://schemas.microsoft.com/office/drawing/2014/main" id="{0B979E4E-90FD-39D1-DD9F-5F853DAA36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ec7d24505b_0_20:notes">
            <a:extLst>
              <a:ext uri="{FF2B5EF4-FFF2-40B4-BE49-F238E27FC236}">
                <a16:creationId xmlns:a16="http://schemas.microsoft.com/office/drawing/2014/main" id="{B12F6BB4-E7B3-7008-4964-ED542F1B2FA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3ec7d24505b_0_20:notes">
            <a:extLst>
              <a:ext uri="{FF2B5EF4-FFF2-40B4-BE49-F238E27FC236}">
                <a16:creationId xmlns:a16="http://schemas.microsoft.com/office/drawing/2014/main" id="{2F98DE5E-CC48-C1B9-45D5-69B4806DCC3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2089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>
          <a:extLst>
            <a:ext uri="{FF2B5EF4-FFF2-40B4-BE49-F238E27FC236}">
              <a16:creationId xmlns:a16="http://schemas.microsoft.com/office/drawing/2014/main" id="{B01482BA-5635-09FB-4649-C629AA536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ec7d24505b_0_20:notes">
            <a:extLst>
              <a:ext uri="{FF2B5EF4-FFF2-40B4-BE49-F238E27FC236}">
                <a16:creationId xmlns:a16="http://schemas.microsoft.com/office/drawing/2014/main" id="{5361CD48-5AAB-10F7-63CB-1F66CC8A236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3ec7d24505b_0_20:notes">
            <a:extLst>
              <a:ext uri="{FF2B5EF4-FFF2-40B4-BE49-F238E27FC236}">
                <a16:creationId xmlns:a16="http://schemas.microsoft.com/office/drawing/2014/main" id="{204D7444-C972-718D-6A67-D127EE32A2B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94586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>
          <a:extLst>
            <a:ext uri="{FF2B5EF4-FFF2-40B4-BE49-F238E27FC236}">
              <a16:creationId xmlns:a16="http://schemas.microsoft.com/office/drawing/2014/main" id="{C8CF3FA3-3C7F-45CE-EB91-A5DE1FFFF3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ec7d24505b_0_20:notes">
            <a:extLst>
              <a:ext uri="{FF2B5EF4-FFF2-40B4-BE49-F238E27FC236}">
                <a16:creationId xmlns:a16="http://schemas.microsoft.com/office/drawing/2014/main" id="{E2385D1C-58CC-0640-4DAF-95F10E947B0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3ec7d24505b_0_20:notes">
            <a:extLst>
              <a:ext uri="{FF2B5EF4-FFF2-40B4-BE49-F238E27FC236}">
                <a16:creationId xmlns:a16="http://schemas.microsoft.com/office/drawing/2014/main" id="{61DB9215-468C-9A8F-C2FB-1415B38CAD8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04847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eb90ffe4e2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eb90ffe4e2_1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ec7d24505b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3ec7d24505b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>
          <a:extLst>
            <a:ext uri="{FF2B5EF4-FFF2-40B4-BE49-F238E27FC236}">
              <a16:creationId xmlns:a16="http://schemas.microsoft.com/office/drawing/2014/main" id="{30C5313D-C18A-FDBA-427D-F990636B09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ec7d24505b_0_2:notes">
            <a:extLst>
              <a:ext uri="{FF2B5EF4-FFF2-40B4-BE49-F238E27FC236}">
                <a16:creationId xmlns:a16="http://schemas.microsoft.com/office/drawing/2014/main" id="{8F1FF9A3-7623-B22A-4C00-D728D6CA1ED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3ec7d24505b_0_2:notes">
            <a:extLst>
              <a:ext uri="{FF2B5EF4-FFF2-40B4-BE49-F238E27FC236}">
                <a16:creationId xmlns:a16="http://schemas.microsoft.com/office/drawing/2014/main" id="{92619655-8FC0-6401-90B6-5ABF5A19CCD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77374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3321305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eb90ffe4e2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3eb90ffe4e2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eb90ffe4e2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eb90ffe4e2_1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ec7d24505b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3ec7d24505b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20645298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9A2DEE-3C35-FD1D-DC7C-B43593E83C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E25061-4CDE-BE9C-864E-994FB5D3E5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3AEE99-D240-9605-4335-BA7E0F2F20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1454945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>
          <a:extLst>
            <a:ext uri="{FF2B5EF4-FFF2-40B4-BE49-F238E27FC236}">
              <a16:creationId xmlns:a16="http://schemas.microsoft.com/office/drawing/2014/main" id="{29859555-E2B1-240F-3C2A-E8630E93F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eb90ffe4e2_1_7:notes">
            <a:extLst>
              <a:ext uri="{FF2B5EF4-FFF2-40B4-BE49-F238E27FC236}">
                <a16:creationId xmlns:a16="http://schemas.microsoft.com/office/drawing/2014/main" id="{F6D8196E-A3E8-5C17-E546-1160FFA1E7D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3eb90ffe4e2_1_7:notes">
            <a:extLst>
              <a:ext uri="{FF2B5EF4-FFF2-40B4-BE49-F238E27FC236}">
                <a16:creationId xmlns:a16="http://schemas.microsoft.com/office/drawing/2014/main" id="{F8117FAC-01AB-35AF-C77A-EBEC26B1940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1006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24553192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edb1af7cc7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edb1af7cc7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2964B1E4-D61D-5115-F84F-09F1A32C5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edb1af7cc7_0_20:notes">
            <a:extLst>
              <a:ext uri="{FF2B5EF4-FFF2-40B4-BE49-F238E27FC236}">
                <a16:creationId xmlns:a16="http://schemas.microsoft.com/office/drawing/2014/main" id="{30B9E83D-43CE-67B0-9511-F97025231DB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edb1af7cc7_0_20:notes">
            <a:extLst>
              <a:ext uri="{FF2B5EF4-FFF2-40B4-BE49-F238E27FC236}">
                <a16:creationId xmlns:a16="http://schemas.microsoft.com/office/drawing/2014/main" id="{D4ABBE9C-AE3F-B2D3-7AF5-BE77981FF10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29405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CCCFD38E-32FA-ECCF-7DC7-5656F702D0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edb1af7cc7_0_20:notes">
            <a:extLst>
              <a:ext uri="{FF2B5EF4-FFF2-40B4-BE49-F238E27FC236}">
                <a16:creationId xmlns:a16="http://schemas.microsoft.com/office/drawing/2014/main" id="{F33FF4E0-4956-5B75-4E5C-79228CC792A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edb1af7cc7_0_20:notes">
            <a:extLst>
              <a:ext uri="{FF2B5EF4-FFF2-40B4-BE49-F238E27FC236}">
                <a16:creationId xmlns:a16="http://schemas.microsoft.com/office/drawing/2014/main" id="{76A684B2-16E2-78B1-FD11-0A3D6C914D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16766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60CB054A-698D-7C8C-525F-8E788C1A21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edb1af7cc7_0_20:notes">
            <a:extLst>
              <a:ext uri="{FF2B5EF4-FFF2-40B4-BE49-F238E27FC236}">
                <a16:creationId xmlns:a16="http://schemas.microsoft.com/office/drawing/2014/main" id="{929D91A1-8D7D-5101-5D9E-99C55C05309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edb1af7cc7_0_20:notes">
            <a:extLst>
              <a:ext uri="{FF2B5EF4-FFF2-40B4-BE49-F238E27FC236}">
                <a16:creationId xmlns:a16="http://schemas.microsoft.com/office/drawing/2014/main" id="{53062FF3-CA7D-2DCA-771F-D7C41BDC9F3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41791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742E92D6-55F6-633A-1636-D5E51F3C25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edb1af7cc7_0_20:notes">
            <a:extLst>
              <a:ext uri="{FF2B5EF4-FFF2-40B4-BE49-F238E27FC236}">
                <a16:creationId xmlns:a16="http://schemas.microsoft.com/office/drawing/2014/main" id="{1321DD7E-7555-7BF2-D824-A0D7EB64488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edb1af7cc7_0_20:notes">
            <a:extLst>
              <a:ext uri="{FF2B5EF4-FFF2-40B4-BE49-F238E27FC236}">
                <a16:creationId xmlns:a16="http://schemas.microsoft.com/office/drawing/2014/main" id="{B4AAB807-A2F1-DA45-D17F-30B773E9508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0390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sv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1.sv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0.png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media" Target="../media/media7.mp4"/><Relationship Id="rId7" Type="http://schemas.openxmlformats.org/officeDocument/2006/relationships/image" Target="../media/image32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3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7.mp4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.nvidia.com/blog/nvidia-hopper-architecture-in-depth/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 amt="14000"/>
          </a:blip>
          <a:srcRect t="10293" b="10285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743388" y="1709850"/>
            <a:ext cx="7657200" cy="1723800"/>
          </a:xfrm>
          <a:prstGeom prst="rect">
            <a:avLst/>
          </a:prstGeom>
          <a:noFill/>
          <a:ln>
            <a:noFill/>
          </a:ln>
          <a:effectLst>
            <a:outerShdw blurRad="228600" algn="bl" rotWithShape="0">
              <a:srgbClr val="666666">
                <a:alpha val="67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chemeClr val="tx1"/>
                </a:solidFill>
                <a:latin typeface="Arial" panose="020B0604020202020204" pitchFamily="34" charset="0"/>
                <a:ea typeface="Sans Serif Collection" panose="020B0502040504020204" pitchFamily="34" charset="0"/>
                <a:cs typeface="Arial" panose="020B0604020202020204" pitchFamily="34" charset="0"/>
                <a:sym typeface="Figtree Medium"/>
              </a:rPr>
              <a:t>Rendering 3D Gaussians on a Graph Processor</a:t>
            </a:r>
            <a:endParaRPr sz="5000">
              <a:solidFill>
                <a:schemeClr val="tx1"/>
              </a:solidFill>
              <a:latin typeface="Arial" panose="020B0604020202020204" pitchFamily="34" charset="0"/>
              <a:ea typeface="Sans Serif Collection" panose="020B0502040504020204" pitchFamily="34" charset="0"/>
              <a:cs typeface="Arial" panose="020B0604020202020204" pitchFamily="34" charset="0"/>
              <a:sym typeface="Figtree Medium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743388" y="3634775"/>
            <a:ext cx="7657200" cy="400079"/>
          </a:xfrm>
          <a:prstGeom prst="rect">
            <a:avLst/>
          </a:prstGeom>
          <a:noFill/>
          <a:ln>
            <a:noFill/>
          </a:ln>
          <a:effectLst>
            <a:outerShdw blurRad="128588" algn="bl" rotWithShape="0">
              <a:srgbClr val="666666">
                <a:alpha val="63999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tx1"/>
                </a:solidFill>
                <a:ea typeface="Figtree Medium"/>
                <a:sym typeface="Figtree Medium"/>
              </a:rPr>
              <a:t>Nicholas Fry</a:t>
            </a:r>
            <a:r>
              <a:rPr lang="en">
                <a:solidFill>
                  <a:schemeClr val="tx1"/>
                </a:solidFill>
                <a:ea typeface="Figtree Medium"/>
                <a:sym typeface="Figtree Medium"/>
              </a:rPr>
              <a:t>, Ignacio Alzugaray, Mark Pupilli</a:t>
            </a:r>
            <a:r>
              <a:rPr lang="en" baseline="30000">
                <a:solidFill>
                  <a:schemeClr val="tx1"/>
                </a:solidFill>
                <a:ea typeface="Figtree Medium"/>
                <a:sym typeface="Figtree Medium"/>
              </a:rPr>
              <a:t>†</a:t>
            </a:r>
            <a:r>
              <a:rPr lang="en">
                <a:solidFill>
                  <a:schemeClr val="tx1"/>
                </a:solidFill>
                <a:ea typeface="Figtree Medium"/>
                <a:sym typeface="Figtree Medium"/>
              </a:rPr>
              <a:t>, Paul H. J. Kelly, Andrew J. Davison</a:t>
            </a:r>
            <a:endParaRPr lang="en-US">
              <a:solidFill>
                <a:schemeClr val="tx1"/>
              </a:solidFill>
              <a:ea typeface="Figtree Medium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09290" y="4146885"/>
            <a:ext cx="1925427" cy="211550"/>
          </a:xfrm>
          <a:prstGeom prst="rect">
            <a:avLst/>
          </a:prstGeom>
          <a:noFill/>
          <a:ln>
            <a:noFill/>
          </a:ln>
          <a:effectLst>
            <a:outerShdw blurRad="128588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58" name="Google Shape;58;p13"/>
          <p:cNvSpPr txBox="1"/>
          <p:nvPr/>
        </p:nvSpPr>
        <p:spPr>
          <a:xfrm>
            <a:off x="3072013" y="4358159"/>
            <a:ext cx="3000000" cy="338700"/>
          </a:xfrm>
          <a:prstGeom prst="rect">
            <a:avLst/>
          </a:prstGeom>
          <a:noFill/>
          <a:ln>
            <a:noFill/>
          </a:ln>
          <a:effectLst>
            <a:outerShdw blurRad="128588" dist="19050" dir="54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aseline="30000">
                <a:solidFill>
                  <a:schemeClr val="tx1"/>
                </a:solidFill>
                <a:latin typeface="+mj-lt"/>
                <a:ea typeface="Figtree Medium"/>
                <a:sym typeface="Figtree Medium"/>
              </a:rPr>
              <a:t>†</a:t>
            </a:r>
            <a:r>
              <a:rPr lang="en" sz="1200">
                <a:solidFill>
                  <a:schemeClr val="tx1"/>
                </a:solidFill>
                <a:latin typeface="+mj-lt"/>
                <a:ea typeface="Figtree Medium"/>
                <a:cs typeface="Figtree Medium"/>
                <a:sym typeface="Figtree Medium"/>
              </a:rPr>
              <a:t>Independent Researcher</a:t>
            </a:r>
            <a:endParaRPr lang="en-US" sz="12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EA491F-CAF4-4F64-5853-0B4F8EDB9D0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/>
              <a:t>1</a:t>
            </a:fld>
            <a:endParaRPr lang="en-GB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50B6328F-6BC1-6748-326B-737D2963D0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>
            <a:extLst>
              <a:ext uri="{FF2B5EF4-FFF2-40B4-BE49-F238E27FC236}">
                <a16:creationId xmlns:a16="http://schemas.microsoft.com/office/drawing/2014/main" id="{B08EB477-0337-237E-5A0E-4CB79C585706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13374" y="1002332"/>
            <a:ext cx="2853900" cy="6492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+mn-lt"/>
                <a:ea typeface="Figtree"/>
                <a:cs typeface="Figtree"/>
                <a:sym typeface="Figtree"/>
              </a:rPr>
              <a:t>Spatial Locality</a:t>
            </a:r>
            <a:endParaRPr>
              <a:latin typeface="+mn-lt"/>
              <a:ea typeface="Figtree"/>
              <a:cs typeface="Figtree"/>
              <a:sym typeface="Figtree"/>
            </a:endParaRPr>
          </a:p>
        </p:txBody>
      </p:sp>
      <p:sp>
        <p:nvSpPr>
          <p:cNvPr id="86" name="Google Shape;86;p18">
            <a:extLst>
              <a:ext uri="{FF2B5EF4-FFF2-40B4-BE49-F238E27FC236}">
                <a16:creationId xmlns:a16="http://schemas.microsoft.com/office/drawing/2014/main" id="{99197ECD-50E3-16A6-0EF6-AF2FCCB62E2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792200" y="1002332"/>
            <a:ext cx="2853900" cy="6492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25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+mj-lt"/>
                <a:ea typeface="Figtree"/>
                <a:cs typeface="Figtree"/>
                <a:sym typeface="Figtree"/>
              </a:rPr>
              <a:t>Temporal Locality</a:t>
            </a:r>
            <a:endParaRPr>
              <a:latin typeface="+mj-lt"/>
              <a:ea typeface="Figtree"/>
              <a:cs typeface="Figtree"/>
              <a:sym typeface="Figtree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3ADA8C-0304-CAD1-DB36-AECCDD22742A}"/>
              </a:ext>
            </a:extLst>
          </p:cNvPr>
          <p:cNvSpPr/>
          <p:nvPr/>
        </p:nvSpPr>
        <p:spPr>
          <a:xfrm>
            <a:off x="788537" y="2018435"/>
            <a:ext cx="458175" cy="3937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5210B3-803C-9A82-6A8D-3E64EDCD1D40}"/>
              </a:ext>
            </a:extLst>
          </p:cNvPr>
          <p:cNvSpPr/>
          <p:nvPr/>
        </p:nvSpPr>
        <p:spPr>
          <a:xfrm>
            <a:off x="1246712" y="2018435"/>
            <a:ext cx="458175" cy="3937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C4612B-9DB7-88BF-D4BA-4318A4D9488C}"/>
              </a:ext>
            </a:extLst>
          </p:cNvPr>
          <p:cNvSpPr/>
          <p:nvPr/>
        </p:nvSpPr>
        <p:spPr>
          <a:xfrm>
            <a:off x="1704887" y="2018435"/>
            <a:ext cx="458175" cy="3937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40CB179-F4A1-EFBD-269B-5BFCFA5A0799}"/>
              </a:ext>
            </a:extLst>
          </p:cNvPr>
          <p:cNvSpPr/>
          <p:nvPr/>
        </p:nvSpPr>
        <p:spPr>
          <a:xfrm>
            <a:off x="2163062" y="2018435"/>
            <a:ext cx="458175" cy="3937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5D7F28-C489-C689-822D-0F9D867084BA}"/>
              </a:ext>
            </a:extLst>
          </p:cNvPr>
          <p:cNvSpPr/>
          <p:nvPr/>
        </p:nvSpPr>
        <p:spPr>
          <a:xfrm>
            <a:off x="2621237" y="2018435"/>
            <a:ext cx="458175" cy="3937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0A343B6-7B7E-00BD-7014-E09040E478B5}"/>
              </a:ext>
            </a:extLst>
          </p:cNvPr>
          <p:cNvSpPr/>
          <p:nvPr/>
        </p:nvSpPr>
        <p:spPr>
          <a:xfrm>
            <a:off x="6990064" y="2012084"/>
            <a:ext cx="458175" cy="3937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cxnSp>
        <p:nvCxnSpPr>
          <p:cNvPr id="29" name="Connector: Curved 28">
            <a:extLst>
              <a:ext uri="{FF2B5EF4-FFF2-40B4-BE49-F238E27FC236}">
                <a16:creationId xmlns:a16="http://schemas.microsoft.com/office/drawing/2014/main" id="{D27E373F-2A25-7E11-BA43-92301C685014}"/>
              </a:ext>
            </a:extLst>
          </p:cNvPr>
          <p:cNvCxnSpPr>
            <a:stCxn id="2" idx="2"/>
            <a:endCxn id="4" idx="2"/>
          </p:cNvCxnSpPr>
          <p:nvPr/>
        </p:nvCxnSpPr>
        <p:spPr>
          <a:xfrm rot="16200000" flipH="1">
            <a:off x="1246712" y="2183047"/>
            <a:ext cx="12700" cy="458175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or: Curved 29">
            <a:extLst>
              <a:ext uri="{FF2B5EF4-FFF2-40B4-BE49-F238E27FC236}">
                <a16:creationId xmlns:a16="http://schemas.microsoft.com/office/drawing/2014/main" id="{9C760E1F-0589-E483-AF45-0C77591FD07D}"/>
              </a:ext>
            </a:extLst>
          </p:cNvPr>
          <p:cNvCxnSpPr>
            <a:cxnSpLocks/>
            <a:stCxn id="4" idx="2"/>
            <a:endCxn id="6" idx="2"/>
          </p:cNvCxnSpPr>
          <p:nvPr/>
        </p:nvCxnSpPr>
        <p:spPr>
          <a:xfrm rot="16200000" flipH="1">
            <a:off x="1704887" y="2183047"/>
            <a:ext cx="12700" cy="458175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or: Curved 32">
            <a:extLst>
              <a:ext uri="{FF2B5EF4-FFF2-40B4-BE49-F238E27FC236}">
                <a16:creationId xmlns:a16="http://schemas.microsoft.com/office/drawing/2014/main" id="{FFD565EA-DE4E-0B4D-CFD3-D37DABF348FB}"/>
              </a:ext>
            </a:extLst>
          </p:cNvPr>
          <p:cNvCxnSpPr>
            <a:cxnSpLocks/>
            <a:stCxn id="6" idx="2"/>
            <a:endCxn id="8" idx="2"/>
          </p:cNvCxnSpPr>
          <p:nvPr/>
        </p:nvCxnSpPr>
        <p:spPr>
          <a:xfrm rot="16200000" flipH="1">
            <a:off x="2163062" y="2183047"/>
            <a:ext cx="12700" cy="458175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or: Curved 33">
            <a:extLst>
              <a:ext uri="{FF2B5EF4-FFF2-40B4-BE49-F238E27FC236}">
                <a16:creationId xmlns:a16="http://schemas.microsoft.com/office/drawing/2014/main" id="{D005FEE8-70FC-76C2-A382-2B237647E143}"/>
              </a:ext>
            </a:extLst>
          </p:cNvPr>
          <p:cNvCxnSpPr>
            <a:cxnSpLocks/>
            <a:stCxn id="8" idx="2"/>
            <a:endCxn id="10" idx="2"/>
          </p:cNvCxnSpPr>
          <p:nvPr/>
        </p:nvCxnSpPr>
        <p:spPr>
          <a:xfrm rot="16200000" flipH="1">
            <a:off x="2621237" y="2183047"/>
            <a:ext cx="12700" cy="458175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or: Curved 58">
            <a:extLst>
              <a:ext uri="{FF2B5EF4-FFF2-40B4-BE49-F238E27FC236}">
                <a16:creationId xmlns:a16="http://schemas.microsoft.com/office/drawing/2014/main" id="{4A9421A3-6AA5-110E-C13C-5DACEDDFDDC7}"/>
              </a:ext>
            </a:extLst>
          </p:cNvPr>
          <p:cNvCxnSpPr>
            <a:stCxn id="18" idx="1"/>
            <a:endCxn id="18" idx="3"/>
          </p:cNvCxnSpPr>
          <p:nvPr/>
        </p:nvCxnSpPr>
        <p:spPr>
          <a:xfrm rot="10800000" flipH="1">
            <a:off x="6990063" y="2208934"/>
            <a:ext cx="458175" cy="12700"/>
          </a:xfrm>
          <a:prstGeom prst="curvedConnector5">
            <a:avLst>
              <a:gd name="adj1" fmla="val -49894"/>
              <a:gd name="adj2" fmla="val -3175000"/>
              <a:gd name="adj3" fmla="val 149894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Google Shape;84;p18">
            <a:extLst>
              <a:ext uri="{FF2B5EF4-FFF2-40B4-BE49-F238E27FC236}">
                <a16:creationId xmlns:a16="http://schemas.microsoft.com/office/drawing/2014/main" id="{3562F5E0-A4E7-B822-4B6E-59B927A40BB7}"/>
              </a:ext>
            </a:extLst>
          </p:cNvPr>
          <p:cNvSpPr txBox="1">
            <a:spLocks/>
          </p:cNvSpPr>
          <p:nvPr/>
        </p:nvSpPr>
        <p:spPr>
          <a:xfrm>
            <a:off x="311700" y="121745"/>
            <a:ext cx="8520600" cy="9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4000">
                <a:latin typeface="+mj-lt"/>
                <a:ea typeface="Figtree Medium"/>
                <a:cs typeface="Figtree Medium"/>
                <a:sym typeface="Figtree Medium"/>
              </a:rPr>
              <a:t>Data Locality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1D573E-D625-8394-5393-7ADBE1BD79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0314"/>
          <a:stretch>
            <a:fillRect/>
          </a:stretch>
        </p:blipFill>
        <p:spPr>
          <a:xfrm>
            <a:off x="907452" y="3008703"/>
            <a:ext cx="2065744" cy="13185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037E76-A075-4665-E46F-E8823680EA6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0314"/>
          <a:stretch>
            <a:fillRect/>
          </a:stretch>
        </p:blipFill>
        <p:spPr>
          <a:xfrm>
            <a:off x="6186278" y="3008703"/>
            <a:ext cx="2065744" cy="13185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82173C-AEC2-613B-208E-F219E7822659}"/>
              </a:ext>
            </a:extLst>
          </p:cNvPr>
          <p:cNvSpPr txBox="1"/>
          <p:nvPr/>
        </p:nvSpPr>
        <p:spPr>
          <a:xfrm>
            <a:off x="1141693" y="4327263"/>
            <a:ext cx="2227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t</a:t>
            </a:r>
            <a:endParaRPr lang="en-00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5A2F4D-9E31-5C6D-1FA9-792EA6958A62}"/>
              </a:ext>
            </a:extLst>
          </p:cNvPr>
          <p:cNvSpPr txBox="1"/>
          <p:nvPr/>
        </p:nvSpPr>
        <p:spPr>
          <a:xfrm>
            <a:off x="1652999" y="4327262"/>
            <a:ext cx="561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t+1</a:t>
            </a:r>
            <a:endParaRPr lang="en-00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E0B6A0-F229-813D-8E59-655ACE8F79A5}"/>
              </a:ext>
            </a:extLst>
          </p:cNvPr>
          <p:cNvSpPr txBox="1"/>
          <p:nvPr/>
        </p:nvSpPr>
        <p:spPr>
          <a:xfrm>
            <a:off x="2293523" y="4327261"/>
            <a:ext cx="561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t+2</a:t>
            </a:r>
            <a:endParaRPr lang="en-001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FFCD27-DDCF-E350-F537-615952F29159}"/>
              </a:ext>
            </a:extLst>
          </p:cNvPr>
          <p:cNvSpPr txBox="1"/>
          <p:nvPr/>
        </p:nvSpPr>
        <p:spPr>
          <a:xfrm>
            <a:off x="1621043" y="4635038"/>
            <a:ext cx="6385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Time</a:t>
            </a:r>
            <a:endParaRPr lang="en-001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987963A-9A8E-3114-C8E6-00AB85980D5B}"/>
              </a:ext>
            </a:extLst>
          </p:cNvPr>
          <p:cNvSpPr txBox="1"/>
          <p:nvPr/>
        </p:nvSpPr>
        <p:spPr>
          <a:xfrm>
            <a:off x="6445213" y="4354941"/>
            <a:ext cx="2227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t</a:t>
            </a:r>
            <a:endParaRPr lang="en-001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90471D-58BD-FE80-895F-4EE1A48E51BA}"/>
              </a:ext>
            </a:extLst>
          </p:cNvPr>
          <p:cNvSpPr txBox="1"/>
          <p:nvPr/>
        </p:nvSpPr>
        <p:spPr>
          <a:xfrm>
            <a:off x="6956519" y="4354940"/>
            <a:ext cx="561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t+1</a:t>
            </a:r>
            <a:endParaRPr lang="en-001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9821ECE-F268-679F-6811-7EE6C453C492}"/>
              </a:ext>
            </a:extLst>
          </p:cNvPr>
          <p:cNvSpPr txBox="1"/>
          <p:nvPr/>
        </p:nvSpPr>
        <p:spPr>
          <a:xfrm>
            <a:off x="7597043" y="4354939"/>
            <a:ext cx="561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t+2</a:t>
            </a:r>
            <a:endParaRPr lang="en-001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83DC4F1-563A-D8FE-AEE0-E77C5B521731}"/>
              </a:ext>
            </a:extLst>
          </p:cNvPr>
          <p:cNvSpPr txBox="1"/>
          <p:nvPr/>
        </p:nvSpPr>
        <p:spPr>
          <a:xfrm>
            <a:off x="6924563" y="4662716"/>
            <a:ext cx="6385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Time</a:t>
            </a:r>
            <a:endParaRPr lang="en-001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7404AA-F6E1-78B7-00ED-FA03EEF4D1A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8117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08474977-EDFF-2FBC-9A80-B6DE7CF775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>
            <a:extLst>
              <a:ext uri="{FF2B5EF4-FFF2-40B4-BE49-F238E27FC236}">
                <a16:creationId xmlns:a16="http://schemas.microsoft.com/office/drawing/2014/main" id="{739CDEB7-6EBF-8E78-6F1A-FCC40834823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13374" y="1002332"/>
            <a:ext cx="2853900" cy="6492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+mn-lt"/>
                <a:ea typeface="Figtree"/>
                <a:cs typeface="Figtree"/>
                <a:sym typeface="Figtree"/>
              </a:rPr>
              <a:t>Spatial Locality</a:t>
            </a:r>
            <a:endParaRPr>
              <a:latin typeface="+mn-lt"/>
              <a:ea typeface="Figtree"/>
              <a:cs typeface="Figtree"/>
              <a:sym typeface="Figtree"/>
            </a:endParaRPr>
          </a:p>
        </p:txBody>
      </p:sp>
      <p:sp>
        <p:nvSpPr>
          <p:cNvPr id="86" name="Google Shape;86;p18">
            <a:extLst>
              <a:ext uri="{FF2B5EF4-FFF2-40B4-BE49-F238E27FC236}">
                <a16:creationId xmlns:a16="http://schemas.microsoft.com/office/drawing/2014/main" id="{66D0DCDB-7971-56D9-0E8B-957CB4CA6B4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792200" y="1002332"/>
            <a:ext cx="2853900" cy="6492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25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+mj-lt"/>
                <a:ea typeface="Figtree"/>
                <a:cs typeface="Figtree"/>
                <a:sym typeface="Figtree"/>
              </a:rPr>
              <a:t>Temporal Locality</a:t>
            </a:r>
            <a:endParaRPr>
              <a:latin typeface="+mj-lt"/>
              <a:ea typeface="Figtree"/>
              <a:cs typeface="Figtree"/>
              <a:sym typeface="Figtree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85704CC-206E-61EE-41CA-82B6972BDB58}"/>
              </a:ext>
            </a:extLst>
          </p:cNvPr>
          <p:cNvSpPr/>
          <p:nvPr/>
        </p:nvSpPr>
        <p:spPr>
          <a:xfrm>
            <a:off x="788537" y="2018435"/>
            <a:ext cx="458175" cy="3937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37828AF-878E-D1E2-25EB-1FA0CE30B570}"/>
              </a:ext>
            </a:extLst>
          </p:cNvPr>
          <p:cNvSpPr/>
          <p:nvPr/>
        </p:nvSpPr>
        <p:spPr>
          <a:xfrm>
            <a:off x="1246712" y="2018435"/>
            <a:ext cx="458175" cy="3937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D85382-2E50-79D6-B9DA-2EB4D3A6D146}"/>
              </a:ext>
            </a:extLst>
          </p:cNvPr>
          <p:cNvSpPr/>
          <p:nvPr/>
        </p:nvSpPr>
        <p:spPr>
          <a:xfrm>
            <a:off x="1704887" y="2018435"/>
            <a:ext cx="458175" cy="3937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982149B-D96A-9AF0-13AF-6DD70557EFA3}"/>
              </a:ext>
            </a:extLst>
          </p:cNvPr>
          <p:cNvSpPr/>
          <p:nvPr/>
        </p:nvSpPr>
        <p:spPr>
          <a:xfrm>
            <a:off x="2163062" y="2018435"/>
            <a:ext cx="458175" cy="3937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11062CA-7D5F-ADD6-49F1-3A99195CC270}"/>
              </a:ext>
            </a:extLst>
          </p:cNvPr>
          <p:cNvSpPr/>
          <p:nvPr/>
        </p:nvSpPr>
        <p:spPr>
          <a:xfrm>
            <a:off x="2621237" y="2018435"/>
            <a:ext cx="458175" cy="3937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9E615D9-7469-BF64-5089-A4B08CCC7303}"/>
              </a:ext>
            </a:extLst>
          </p:cNvPr>
          <p:cNvSpPr/>
          <p:nvPr/>
        </p:nvSpPr>
        <p:spPr>
          <a:xfrm>
            <a:off x="6990064" y="2012084"/>
            <a:ext cx="458175" cy="3937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cxnSp>
        <p:nvCxnSpPr>
          <p:cNvPr id="29" name="Connector: Curved 28">
            <a:extLst>
              <a:ext uri="{FF2B5EF4-FFF2-40B4-BE49-F238E27FC236}">
                <a16:creationId xmlns:a16="http://schemas.microsoft.com/office/drawing/2014/main" id="{CCFD89F1-9344-B850-B655-9C7AD76529CD}"/>
              </a:ext>
            </a:extLst>
          </p:cNvPr>
          <p:cNvCxnSpPr>
            <a:stCxn id="2" idx="2"/>
            <a:endCxn id="4" idx="2"/>
          </p:cNvCxnSpPr>
          <p:nvPr/>
        </p:nvCxnSpPr>
        <p:spPr>
          <a:xfrm rot="16200000" flipH="1">
            <a:off x="1246712" y="2183047"/>
            <a:ext cx="12700" cy="458175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or: Curved 29">
            <a:extLst>
              <a:ext uri="{FF2B5EF4-FFF2-40B4-BE49-F238E27FC236}">
                <a16:creationId xmlns:a16="http://schemas.microsoft.com/office/drawing/2014/main" id="{2A1306A5-8FCE-3FA9-D831-21CDB570C650}"/>
              </a:ext>
            </a:extLst>
          </p:cNvPr>
          <p:cNvCxnSpPr>
            <a:cxnSpLocks/>
            <a:stCxn id="4" idx="2"/>
            <a:endCxn id="6" idx="2"/>
          </p:cNvCxnSpPr>
          <p:nvPr/>
        </p:nvCxnSpPr>
        <p:spPr>
          <a:xfrm rot="16200000" flipH="1">
            <a:off x="1704887" y="2183047"/>
            <a:ext cx="12700" cy="458175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or: Curved 32">
            <a:extLst>
              <a:ext uri="{FF2B5EF4-FFF2-40B4-BE49-F238E27FC236}">
                <a16:creationId xmlns:a16="http://schemas.microsoft.com/office/drawing/2014/main" id="{1C7473B3-AF57-4D5D-3D97-1DBF26AA95DE}"/>
              </a:ext>
            </a:extLst>
          </p:cNvPr>
          <p:cNvCxnSpPr>
            <a:cxnSpLocks/>
            <a:stCxn id="6" idx="2"/>
            <a:endCxn id="8" idx="2"/>
          </p:cNvCxnSpPr>
          <p:nvPr/>
        </p:nvCxnSpPr>
        <p:spPr>
          <a:xfrm rot="16200000" flipH="1">
            <a:off x="2163062" y="2183047"/>
            <a:ext cx="12700" cy="458175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or: Curved 33">
            <a:extLst>
              <a:ext uri="{FF2B5EF4-FFF2-40B4-BE49-F238E27FC236}">
                <a16:creationId xmlns:a16="http://schemas.microsoft.com/office/drawing/2014/main" id="{8BF279E3-C417-7745-3B39-28BF082EA838}"/>
              </a:ext>
            </a:extLst>
          </p:cNvPr>
          <p:cNvCxnSpPr>
            <a:cxnSpLocks/>
            <a:stCxn id="8" idx="2"/>
            <a:endCxn id="10" idx="2"/>
          </p:cNvCxnSpPr>
          <p:nvPr/>
        </p:nvCxnSpPr>
        <p:spPr>
          <a:xfrm rot="16200000" flipH="1">
            <a:off x="2621237" y="2183047"/>
            <a:ext cx="12700" cy="458175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or: Curved 58">
            <a:extLst>
              <a:ext uri="{FF2B5EF4-FFF2-40B4-BE49-F238E27FC236}">
                <a16:creationId xmlns:a16="http://schemas.microsoft.com/office/drawing/2014/main" id="{7E36C9A4-2EE8-4A15-8AF9-69E0C6A12366}"/>
              </a:ext>
            </a:extLst>
          </p:cNvPr>
          <p:cNvCxnSpPr>
            <a:stCxn id="18" idx="1"/>
            <a:endCxn id="18" idx="3"/>
          </p:cNvCxnSpPr>
          <p:nvPr/>
        </p:nvCxnSpPr>
        <p:spPr>
          <a:xfrm rot="10800000" flipH="1">
            <a:off x="6990063" y="2208934"/>
            <a:ext cx="458175" cy="12700"/>
          </a:xfrm>
          <a:prstGeom prst="curvedConnector5">
            <a:avLst>
              <a:gd name="adj1" fmla="val -49894"/>
              <a:gd name="adj2" fmla="val -3175000"/>
              <a:gd name="adj3" fmla="val 149894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Google Shape;84;p18">
            <a:extLst>
              <a:ext uri="{FF2B5EF4-FFF2-40B4-BE49-F238E27FC236}">
                <a16:creationId xmlns:a16="http://schemas.microsoft.com/office/drawing/2014/main" id="{9659C2B8-68C3-E89A-807D-1F43034554E6}"/>
              </a:ext>
            </a:extLst>
          </p:cNvPr>
          <p:cNvSpPr txBox="1">
            <a:spLocks/>
          </p:cNvSpPr>
          <p:nvPr/>
        </p:nvSpPr>
        <p:spPr>
          <a:xfrm>
            <a:off x="311700" y="121745"/>
            <a:ext cx="8520600" cy="9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4000">
                <a:latin typeface="+mj-lt"/>
                <a:ea typeface="Figtree Medium"/>
                <a:cs typeface="Figtree Medium"/>
                <a:sym typeface="Figtree Medium"/>
              </a:rPr>
              <a:t>Data Locality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42F38F-9AC2-B748-55C7-07FE9BF1EC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0314"/>
          <a:stretch>
            <a:fillRect/>
          </a:stretch>
        </p:blipFill>
        <p:spPr>
          <a:xfrm>
            <a:off x="907452" y="3008703"/>
            <a:ext cx="2065744" cy="13185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EA9073-38CB-D78F-7173-C71505D254A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0314"/>
          <a:stretch>
            <a:fillRect/>
          </a:stretch>
        </p:blipFill>
        <p:spPr>
          <a:xfrm>
            <a:off x="6186278" y="3008703"/>
            <a:ext cx="2065744" cy="13185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6C50FC-6115-EFE4-065A-659D4B150767}"/>
              </a:ext>
            </a:extLst>
          </p:cNvPr>
          <p:cNvSpPr txBox="1"/>
          <p:nvPr/>
        </p:nvSpPr>
        <p:spPr>
          <a:xfrm>
            <a:off x="1141693" y="4327263"/>
            <a:ext cx="2227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t</a:t>
            </a:r>
            <a:endParaRPr lang="en-00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592045-FEC2-11A0-09CD-B55961FB298E}"/>
              </a:ext>
            </a:extLst>
          </p:cNvPr>
          <p:cNvSpPr txBox="1"/>
          <p:nvPr/>
        </p:nvSpPr>
        <p:spPr>
          <a:xfrm>
            <a:off x="1652999" y="4327262"/>
            <a:ext cx="561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t+1</a:t>
            </a:r>
            <a:endParaRPr lang="en-00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683835-89A6-056A-1AA6-13CB49B62AC2}"/>
              </a:ext>
            </a:extLst>
          </p:cNvPr>
          <p:cNvSpPr txBox="1"/>
          <p:nvPr/>
        </p:nvSpPr>
        <p:spPr>
          <a:xfrm>
            <a:off x="2293523" y="4327261"/>
            <a:ext cx="561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t+2</a:t>
            </a:r>
            <a:endParaRPr lang="en-001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9EBCBE-7C4B-274C-84BA-77A67CB1FC7B}"/>
              </a:ext>
            </a:extLst>
          </p:cNvPr>
          <p:cNvSpPr txBox="1"/>
          <p:nvPr/>
        </p:nvSpPr>
        <p:spPr>
          <a:xfrm>
            <a:off x="1621043" y="4635038"/>
            <a:ext cx="6385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Time</a:t>
            </a:r>
            <a:endParaRPr lang="en-001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9139F8-CA0E-1EDA-8938-8CB30F58D78C}"/>
              </a:ext>
            </a:extLst>
          </p:cNvPr>
          <p:cNvSpPr txBox="1"/>
          <p:nvPr/>
        </p:nvSpPr>
        <p:spPr>
          <a:xfrm>
            <a:off x="6445213" y="4354941"/>
            <a:ext cx="2227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t</a:t>
            </a:r>
            <a:endParaRPr lang="en-001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1E1C988-9F82-5C92-55B0-570B77826C8A}"/>
              </a:ext>
            </a:extLst>
          </p:cNvPr>
          <p:cNvSpPr txBox="1"/>
          <p:nvPr/>
        </p:nvSpPr>
        <p:spPr>
          <a:xfrm>
            <a:off x="6956519" y="4354940"/>
            <a:ext cx="561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t+1</a:t>
            </a:r>
            <a:endParaRPr lang="en-001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F3E1687-4349-4781-4F23-58B5DA609096}"/>
              </a:ext>
            </a:extLst>
          </p:cNvPr>
          <p:cNvSpPr txBox="1"/>
          <p:nvPr/>
        </p:nvSpPr>
        <p:spPr>
          <a:xfrm>
            <a:off x="7597043" y="4354939"/>
            <a:ext cx="561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t+2</a:t>
            </a:r>
            <a:endParaRPr lang="en-001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2791D6A-EB6E-00D0-C41C-A1ADF2BEEB74}"/>
              </a:ext>
            </a:extLst>
          </p:cNvPr>
          <p:cNvSpPr txBox="1"/>
          <p:nvPr/>
        </p:nvSpPr>
        <p:spPr>
          <a:xfrm>
            <a:off x="6924563" y="4662716"/>
            <a:ext cx="6385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Time</a:t>
            </a:r>
            <a:endParaRPr lang="en-001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FCCE06-D3E0-A194-2B99-8974C000E28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/>
              <a:t>11</a:t>
            </a:fld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6F4954-C21D-B53C-D89E-1488735826AF}"/>
              </a:ext>
            </a:extLst>
          </p:cNvPr>
          <p:cNvSpPr txBox="1"/>
          <p:nvPr/>
        </p:nvSpPr>
        <p:spPr>
          <a:xfrm>
            <a:off x="177806" y="3065652"/>
            <a:ext cx="8799271" cy="92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800" i="1">
                <a:solidFill>
                  <a:srgbClr val="434343"/>
                </a:solidFill>
                <a:latin typeface="+mj-lt"/>
                <a:ea typeface="Figtree Medium"/>
                <a:cs typeface="Figtree Medium"/>
                <a:sym typeface="Figtree Medium"/>
              </a:rPr>
              <a:t>Can we exploit the</a:t>
            </a:r>
            <a:endParaRPr lang="en-US" sz="1800"/>
          </a:p>
          <a:p>
            <a:pPr algn="ctr"/>
            <a:r>
              <a:rPr lang="en-US" sz="1800" i="1">
                <a:solidFill>
                  <a:srgbClr val="434343"/>
                </a:solidFill>
                <a:latin typeface="+mj-lt"/>
                <a:ea typeface="Figtree Medium"/>
                <a:cs typeface="Figtree Medium"/>
                <a:sym typeface="Figtree Medium"/>
              </a:rPr>
              <a:t> continuity of 2D projections?</a:t>
            </a:r>
          </a:p>
          <a:p>
            <a:pPr algn="ctr"/>
            <a:endParaRPr lang="en-US" sz="1800" i="1">
              <a:solidFill>
                <a:srgbClr val="434343"/>
              </a:solidFill>
              <a:cs typeface="Figtre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5727662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86CE131D-7BF9-DDE9-BD89-267EF2128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>
            <a:extLst>
              <a:ext uri="{FF2B5EF4-FFF2-40B4-BE49-F238E27FC236}">
                <a16:creationId xmlns:a16="http://schemas.microsoft.com/office/drawing/2014/main" id="{9CB5D603-E342-8E20-C1C4-4F88B2174849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13374" y="1002332"/>
            <a:ext cx="2853900" cy="6492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+mn-lt"/>
                <a:ea typeface="Figtree"/>
                <a:cs typeface="Figtree"/>
                <a:sym typeface="Figtree"/>
              </a:rPr>
              <a:t>Spatial Locality</a:t>
            </a:r>
            <a:endParaRPr>
              <a:latin typeface="+mn-lt"/>
              <a:ea typeface="Figtree"/>
              <a:cs typeface="Figtree"/>
              <a:sym typeface="Figtree"/>
            </a:endParaRPr>
          </a:p>
        </p:txBody>
      </p:sp>
      <p:sp>
        <p:nvSpPr>
          <p:cNvPr id="86" name="Google Shape;86;p18">
            <a:extLst>
              <a:ext uri="{FF2B5EF4-FFF2-40B4-BE49-F238E27FC236}">
                <a16:creationId xmlns:a16="http://schemas.microsoft.com/office/drawing/2014/main" id="{5AF9C51D-4113-78AD-0A07-212FADB709D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792200" y="1002332"/>
            <a:ext cx="2853900" cy="6492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25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+mj-lt"/>
                <a:ea typeface="Figtree"/>
                <a:cs typeface="Figtree"/>
                <a:sym typeface="Figtree"/>
              </a:rPr>
              <a:t>Temporal Locality</a:t>
            </a:r>
            <a:endParaRPr>
              <a:latin typeface="+mj-lt"/>
              <a:ea typeface="Figtree"/>
              <a:cs typeface="Figtree"/>
              <a:sym typeface="Figtree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4FD2B59-63C9-D89C-5B06-D0816BAF4528}"/>
              </a:ext>
            </a:extLst>
          </p:cNvPr>
          <p:cNvSpPr/>
          <p:nvPr/>
        </p:nvSpPr>
        <p:spPr>
          <a:xfrm>
            <a:off x="788537" y="2018435"/>
            <a:ext cx="458175" cy="3937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AA3E2D-0AA3-09B9-0F7D-90584817C4F3}"/>
              </a:ext>
            </a:extLst>
          </p:cNvPr>
          <p:cNvSpPr/>
          <p:nvPr/>
        </p:nvSpPr>
        <p:spPr>
          <a:xfrm>
            <a:off x="1246712" y="2018435"/>
            <a:ext cx="458175" cy="3937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2382F1-0859-5220-619A-C53A53A6C6F3}"/>
              </a:ext>
            </a:extLst>
          </p:cNvPr>
          <p:cNvSpPr/>
          <p:nvPr/>
        </p:nvSpPr>
        <p:spPr>
          <a:xfrm>
            <a:off x="1704887" y="2018435"/>
            <a:ext cx="458175" cy="3937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4C3AA8D-4B0D-FF14-A841-1D2CD882188C}"/>
              </a:ext>
            </a:extLst>
          </p:cNvPr>
          <p:cNvSpPr/>
          <p:nvPr/>
        </p:nvSpPr>
        <p:spPr>
          <a:xfrm>
            <a:off x="2163062" y="2018435"/>
            <a:ext cx="458175" cy="3937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D13DC1-81C8-19D5-0212-05B96AB88374}"/>
              </a:ext>
            </a:extLst>
          </p:cNvPr>
          <p:cNvSpPr/>
          <p:nvPr/>
        </p:nvSpPr>
        <p:spPr>
          <a:xfrm>
            <a:off x="2621237" y="2018435"/>
            <a:ext cx="458175" cy="3937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DE80262-DDD5-8BBB-8922-A76EDAFC43DA}"/>
              </a:ext>
            </a:extLst>
          </p:cNvPr>
          <p:cNvSpPr/>
          <p:nvPr/>
        </p:nvSpPr>
        <p:spPr>
          <a:xfrm>
            <a:off x="6990064" y="2012084"/>
            <a:ext cx="458175" cy="3937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cxnSp>
        <p:nvCxnSpPr>
          <p:cNvPr id="29" name="Connector: Curved 28">
            <a:extLst>
              <a:ext uri="{FF2B5EF4-FFF2-40B4-BE49-F238E27FC236}">
                <a16:creationId xmlns:a16="http://schemas.microsoft.com/office/drawing/2014/main" id="{AB909EC8-55D5-B5B2-E615-E63F4479B1F8}"/>
              </a:ext>
            </a:extLst>
          </p:cNvPr>
          <p:cNvCxnSpPr>
            <a:stCxn id="2" idx="2"/>
            <a:endCxn id="4" idx="2"/>
          </p:cNvCxnSpPr>
          <p:nvPr/>
        </p:nvCxnSpPr>
        <p:spPr>
          <a:xfrm rot="16200000" flipH="1">
            <a:off x="1246712" y="2183047"/>
            <a:ext cx="12700" cy="458175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or: Curved 29">
            <a:extLst>
              <a:ext uri="{FF2B5EF4-FFF2-40B4-BE49-F238E27FC236}">
                <a16:creationId xmlns:a16="http://schemas.microsoft.com/office/drawing/2014/main" id="{10B3B339-2C9B-D235-E734-E6ED7B23B5EE}"/>
              </a:ext>
            </a:extLst>
          </p:cNvPr>
          <p:cNvCxnSpPr>
            <a:cxnSpLocks/>
            <a:stCxn id="4" idx="2"/>
            <a:endCxn id="6" idx="2"/>
          </p:cNvCxnSpPr>
          <p:nvPr/>
        </p:nvCxnSpPr>
        <p:spPr>
          <a:xfrm rot="16200000" flipH="1">
            <a:off x="1704887" y="2183047"/>
            <a:ext cx="12700" cy="458175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or: Curved 32">
            <a:extLst>
              <a:ext uri="{FF2B5EF4-FFF2-40B4-BE49-F238E27FC236}">
                <a16:creationId xmlns:a16="http://schemas.microsoft.com/office/drawing/2014/main" id="{74B2B196-B103-8DB2-AD4B-9EC802124A97}"/>
              </a:ext>
            </a:extLst>
          </p:cNvPr>
          <p:cNvCxnSpPr>
            <a:cxnSpLocks/>
            <a:stCxn id="6" idx="2"/>
            <a:endCxn id="8" idx="2"/>
          </p:cNvCxnSpPr>
          <p:nvPr/>
        </p:nvCxnSpPr>
        <p:spPr>
          <a:xfrm rot="16200000" flipH="1">
            <a:off x="2163062" y="2183047"/>
            <a:ext cx="12700" cy="458175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or: Curved 33">
            <a:extLst>
              <a:ext uri="{FF2B5EF4-FFF2-40B4-BE49-F238E27FC236}">
                <a16:creationId xmlns:a16="http://schemas.microsoft.com/office/drawing/2014/main" id="{D862E139-074F-367E-3076-B3890DED1CEB}"/>
              </a:ext>
            </a:extLst>
          </p:cNvPr>
          <p:cNvCxnSpPr>
            <a:cxnSpLocks/>
            <a:stCxn id="8" idx="2"/>
            <a:endCxn id="10" idx="2"/>
          </p:cNvCxnSpPr>
          <p:nvPr/>
        </p:nvCxnSpPr>
        <p:spPr>
          <a:xfrm rot="16200000" flipH="1">
            <a:off x="2621237" y="2183047"/>
            <a:ext cx="12700" cy="458175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or: Curved 58">
            <a:extLst>
              <a:ext uri="{FF2B5EF4-FFF2-40B4-BE49-F238E27FC236}">
                <a16:creationId xmlns:a16="http://schemas.microsoft.com/office/drawing/2014/main" id="{3B37CAA1-F002-9BDB-CCC9-62EFDEB6CC64}"/>
              </a:ext>
            </a:extLst>
          </p:cNvPr>
          <p:cNvCxnSpPr>
            <a:stCxn id="18" idx="1"/>
            <a:endCxn id="18" idx="3"/>
          </p:cNvCxnSpPr>
          <p:nvPr/>
        </p:nvCxnSpPr>
        <p:spPr>
          <a:xfrm rot="10800000" flipH="1">
            <a:off x="6990063" y="2208934"/>
            <a:ext cx="458175" cy="12700"/>
          </a:xfrm>
          <a:prstGeom prst="curvedConnector5">
            <a:avLst>
              <a:gd name="adj1" fmla="val -49894"/>
              <a:gd name="adj2" fmla="val -3175000"/>
              <a:gd name="adj3" fmla="val 149894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Google Shape;84;p18">
            <a:extLst>
              <a:ext uri="{FF2B5EF4-FFF2-40B4-BE49-F238E27FC236}">
                <a16:creationId xmlns:a16="http://schemas.microsoft.com/office/drawing/2014/main" id="{7CDE04D4-BA77-5EF3-BFB5-0C1D03F28285}"/>
              </a:ext>
            </a:extLst>
          </p:cNvPr>
          <p:cNvSpPr txBox="1">
            <a:spLocks/>
          </p:cNvSpPr>
          <p:nvPr/>
        </p:nvSpPr>
        <p:spPr>
          <a:xfrm>
            <a:off x="311700" y="121745"/>
            <a:ext cx="8520600" cy="9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4000">
                <a:latin typeface="+mj-lt"/>
                <a:ea typeface="Figtree Medium"/>
                <a:cs typeface="Figtree Medium"/>
                <a:sym typeface="Figtree Medium"/>
              </a:rPr>
              <a:t>Data Locality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09BCFF-4FD3-DE8E-4B59-2A11697B52F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0314"/>
          <a:stretch>
            <a:fillRect/>
          </a:stretch>
        </p:blipFill>
        <p:spPr>
          <a:xfrm>
            <a:off x="907452" y="3008703"/>
            <a:ext cx="2065744" cy="13185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2C6CAD-CED8-7D7F-0D17-1F611C391C7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0314"/>
          <a:stretch>
            <a:fillRect/>
          </a:stretch>
        </p:blipFill>
        <p:spPr>
          <a:xfrm>
            <a:off x="6186278" y="3008703"/>
            <a:ext cx="2065744" cy="13185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3D268B-38A4-CA6A-36A8-6E12B4446883}"/>
              </a:ext>
            </a:extLst>
          </p:cNvPr>
          <p:cNvSpPr txBox="1"/>
          <p:nvPr/>
        </p:nvSpPr>
        <p:spPr>
          <a:xfrm>
            <a:off x="1141693" y="4327263"/>
            <a:ext cx="2227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t</a:t>
            </a:r>
            <a:endParaRPr lang="en-00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0BFE05-A10D-B1EE-75A5-698E6113E8A2}"/>
              </a:ext>
            </a:extLst>
          </p:cNvPr>
          <p:cNvSpPr txBox="1"/>
          <p:nvPr/>
        </p:nvSpPr>
        <p:spPr>
          <a:xfrm>
            <a:off x="1652999" y="4327262"/>
            <a:ext cx="561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t+1</a:t>
            </a:r>
            <a:endParaRPr lang="en-00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93EAD7-05C7-E267-92BC-EB59F64C6F1B}"/>
              </a:ext>
            </a:extLst>
          </p:cNvPr>
          <p:cNvSpPr txBox="1"/>
          <p:nvPr/>
        </p:nvSpPr>
        <p:spPr>
          <a:xfrm>
            <a:off x="2293523" y="4327261"/>
            <a:ext cx="561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t+2</a:t>
            </a:r>
            <a:endParaRPr lang="en-001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D71CBA-B4B4-27FC-70FA-2B2BF8B12E27}"/>
              </a:ext>
            </a:extLst>
          </p:cNvPr>
          <p:cNvSpPr txBox="1"/>
          <p:nvPr/>
        </p:nvSpPr>
        <p:spPr>
          <a:xfrm>
            <a:off x="1621043" y="4635038"/>
            <a:ext cx="6385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Time</a:t>
            </a:r>
            <a:endParaRPr lang="en-001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FA78402-627F-0329-1A12-EF228CBF848E}"/>
              </a:ext>
            </a:extLst>
          </p:cNvPr>
          <p:cNvSpPr txBox="1"/>
          <p:nvPr/>
        </p:nvSpPr>
        <p:spPr>
          <a:xfrm>
            <a:off x="6445213" y="4354941"/>
            <a:ext cx="2227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t</a:t>
            </a:r>
            <a:endParaRPr lang="en-001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37D6DD7-C5EE-D74C-7E96-1912FDDE2FE2}"/>
              </a:ext>
            </a:extLst>
          </p:cNvPr>
          <p:cNvSpPr txBox="1"/>
          <p:nvPr/>
        </p:nvSpPr>
        <p:spPr>
          <a:xfrm>
            <a:off x="6956519" y="4354940"/>
            <a:ext cx="561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t+1</a:t>
            </a:r>
            <a:endParaRPr lang="en-001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9C4C6CC-2F58-04A8-759D-43E84B593656}"/>
              </a:ext>
            </a:extLst>
          </p:cNvPr>
          <p:cNvSpPr txBox="1"/>
          <p:nvPr/>
        </p:nvSpPr>
        <p:spPr>
          <a:xfrm>
            <a:off x="7597043" y="4354939"/>
            <a:ext cx="561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t+2</a:t>
            </a:r>
            <a:endParaRPr lang="en-001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7B3F3D9-072D-C47A-5FA4-8E80E6C510E4}"/>
              </a:ext>
            </a:extLst>
          </p:cNvPr>
          <p:cNvSpPr txBox="1"/>
          <p:nvPr/>
        </p:nvSpPr>
        <p:spPr>
          <a:xfrm>
            <a:off x="6924563" y="4662716"/>
            <a:ext cx="6385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Time</a:t>
            </a:r>
            <a:endParaRPr lang="en-001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5E2B03-B6F0-D2BB-E5EB-FDC869E3DE0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/>
              <a:t>12</a:t>
            </a:fld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8BC5A4-5B1C-65E1-698A-4C4BE0F77AA9}"/>
              </a:ext>
            </a:extLst>
          </p:cNvPr>
          <p:cNvSpPr txBox="1"/>
          <p:nvPr/>
        </p:nvSpPr>
        <p:spPr>
          <a:xfrm>
            <a:off x="172363" y="3068374"/>
            <a:ext cx="8799271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800" i="1">
                <a:solidFill>
                  <a:srgbClr val="434343"/>
                </a:solidFill>
                <a:latin typeface="+mj-lt"/>
                <a:ea typeface="Figtree Medium"/>
                <a:cs typeface="Figtree Medium"/>
                <a:sym typeface="Figtree Medium"/>
              </a:rPr>
              <a:t>Can we exploit the</a:t>
            </a:r>
            <a:endParaRPr lang="en-US" sz="1800"/>
          </a:p>
          <a:p>
            <a:pPr algn="ctr"/>
            <a:r>
              <a:rPr lang="en-US" sz="1800" i="1">
                <a:solidFill>
                  <a:srgbClr val="434343"/>
                </a:solidFill>
                <a:latin typeface="+mj-lt"/>
                <a:ea typeface="Figtree Medium"/>
                <a:cs typeface="Figtree Medium"/>
                <a:sym typeface="Figtree Medium"/>
              </a:rPr>
              <a:t> continuity of 2D projections?</a:t>
            </a:r>
          </a:p>
          <a:p>
            <a:pPr algn="ctr"/>
            <a:endParaRPr lang="en-US" sz="1800" i="1">
              <a:solidFill>
                <a:srgbClr val="434343"/>
              </a:solidFill>
              <a:cs typeface="Figtree Medium"/>
            </a:endParaRPr>
          </a:p>
          <a:p>
            <a:pPr algn="ctr"/>
            <a:r>
              <a:rPr lang="en-US" sz="1800" i="1">
                <a:solidFill>
                  <a:srgbClr val="434343"/>
                </a:solidFill>
                <a:cs typeface="Figtree Medium"/>
              </a:rPr>
              <a:t>If camera doesn’t teleport</a:t>
            </a:r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1407A921-7CE2-52C7-4616-89D6C7C4953A}"/>
              </a:ext>
            </a:extLst>
          </p:cNvPr>
          <p:cNvSpPr/>
          <p:nvPr/>
        </p:nvSpPr>
        <p:spPr>
          <a:xfrm>
            <a:off x="4390463" y="3712369"/>
            <a:ext cx="363070" cy="192465"/>
          </a:xfrm>
          <a:prstGeom prst="downArrow">
            <a:avLst>
              <a:gd name="adj1" fmla="val 50000"/>
              <a:gd name="adj2" fmla="val 62372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59505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/>
        </p:nvSpPr>
        <p:spPr>
          <a:xfrm>
            <a:off x="613650" y="2094711"/>
            <a:ext cx="7916700" cy="954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chemeClr val="tx1"/>
                </a:solidFill>
                <a:latin typeface="+mj-lt"/>
                <a:ea typeface="Figtree Medium"/>
                <a:cs typeface="Figtree Medium"/>
                <a:sym typeface="Figtree Medium"/>
              </a:rPr>
              <a:t>How can we exploit this?</a:t>
            </a:r>
            <a:endParaRPr sz="5000">
              <a:solidFill>
                <a:schemeClr val="tx1"/>
              </a:solidFill>
              <a:latin typeface="+mj-lt"/>
              <a:ea typeface="Figtree Medium"/>
              <a:cs typeface="Figtree Medium"/>
              <a:sym typeface="Figtree Medium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E62EDF-C501-F501-B18F-16E4519666D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/>
              <a:t>13</a:t>
            </a:fld>
            <a:endParaRPr lang="en-GB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1;p19">
            <a:extLst>
              <a:ext uri="{FF2B5EF4-FFF2-40B4-BE49-F238E27FC236}">
                <a16:creationId xmlns:a16="http://schemas.microsoft.com/office/drawing/2014/main" id="{1589F5BA-AED3-C424-EAE2-C656F9DC3A14}"/>
              </a:ext>
            </a:extLst>
          </p:cNvPr>
          <p:cNvSpPr txBox="1"/>
          <p:nvPr/>
        </p:nvSpPr>
        <p:spPr>
          <a:xfrm>
            <a:off x="845965" y="1709991"/>
            <a:ext cx="7452070" cy="1723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000" b="1">
                <a:solidFill>
                  <a:schemeClr val="tx1"/>
                </a:solidFill>
                <a:latin typeface="+mj-lt"/>
                <a:ea typeface="Figtree Medium"/>
                <a:cs typeface="Figtree Medium"/>
                <a:sym typeface="Figtree Medium"/>
              </a:rPr>
              <a:t>Hardware</a:t>
            </a:r>
            <a:r>
              <a:rPr lang="en-GB" sz="5000">
                <a:solidFill>
                  <a:schemeClr val="tx1"/>
                </a:solidFill>
                <a:latin typeface="+mj-lt"/>
                <a:ea typeface="Figtree Medium"/>
                <a:cs typeface="Figtree Medium"/>
                <a:sym typeface="Figtree Medium"/>
              </a:rPr>
              <a:t> with tile-tile communication.</a:t>
            </a:r>
            <a:endParaRPr sz="5000">
              <a:solidFill>
                <a:schemeClr val="tx1"/>
              </a:solidFill>
              <a:latin typeface="+mj-lt"/>
              <a:ea typeface="Figtree Medium"/>
              <a:cs typeface="Figtree Medium"/>
              <a:sym typeface="Figtree Medium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26C7E4-9178-18C4-F1F5-58DA458CD0D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65094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le_mapping_short_pink">
            <a:hlinkClick r:id="" action="ppaction://media"/>
            <a:extLst>
              <a:ext uri="{FF2B5EF4-FFF2-40B4-BE49-F238E27FC236}">
                <a16:creationId xmlns:a16="http://schemas.microsoft.com/office/drawing/2014/main" id="{4FF50598-6C33-44D0-9773-C589859C84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46250" y="0"/>
            <a:ext cx="5651500" cy="51435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130D60-3A4E-2DC1-7C2B-063EC64889F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2516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1;p19">
            <a:extLst>
              <a:ext uri="{FF2B5EF4-FFF2-40B4-BE49-F238E27FC236}">
                <a16:creationId xmlns:a16="http://schemas.microsoft.com/office/drawing/2014/main" id="{9810F514-EE91-8BB1-9541-89005312500D}"/>
              </a:ext>
            </a:extLst>
          </p:cNvPr>
          <p:cNvSpPr txBox="1"/>
          <p:nvPr/>
        </p:nvSpPr>
        <p:spPr>
          <a:xfrm>
            <a:off x="263962" y="1709991"/>
            <a:ext cx="8616075" cy="1723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000">
                <a:solidFill>
                  <a:schemeClr val="tx1"/>
                </a:solidFill>
                <a:latin typeface="+mj-lt"/>
                <a:ea typeface="Figtree Medium"/>
                <a:cs typeface="Figtree Medium"/>
                <a:sym typeface="Figtree Medium"/>
              </a:rPr>
              <a:t>What architecture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000">
                <a:solidFill>
                  <a:schemeClr val="tx1"/>
                </a:solidFill>
                <a:latin typeface="+mj-lt"/>
                <a:ea typeface="Figtree Medium"/>
                <a:cs typeface="Figtree Medium"/>
                <a:sym typeface="Figtree Medium"/>
              </a:rPr>
              <a:t>supports this?</a:t>
            </a:r>
            <a:endParaRPr sz="5000">
              <a:solidFill>
                <a:schemeClr val="tx1"/>
              </a:solidFill>
              <a:latin typeface="+mj-lt"/>
              <a:ea typeface="Figtree Medium"/>
              <a:cs typeface="Figtree Medium"/>
              <a:sym typeface="Figtree Medium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C28155-3BA1-3858-A7E5-F5FF8FE433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0973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7;p20">
            <a:extLst>
              <a:ext uri="{FF2B5EF4-FFF2-40B4-BE49-F238E27FC236}">
                <a16:creationId xmlns:a16="http://schemas.microsoft.com/office/drawing/2014/main" id="{4354D491-6E69-A180-5672-E5AA4BA2B2C7}"/>
              </a:ext>
            </a:extLst>
          </p:cNvPr>
          <p:cNvSpPr txBox="1"/>
          <p:nvPr/>
        </p:nvSpPr>
        <p:spPr>
          <a:xfrm>
            <a:off x="2709474" y="4373867"/>
            <a:ext cx="372505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/>
              <a:t>F</a:t>
            </a:r>
            <a:r>
              <a:rPr lang="en" i="1"/>
              <a:t>rom: https://www.graphcore.ai/products/ipu</a:t>
            </a:r>
            <a:endParaRPr i="1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9837FEE-FA15-A306-D733-F9E5D0351CC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054025" y="1192922"/>
            <a:ext cx="3035947" cy="29098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041AA0-C300-B9D2-3A87-4811D396B9BB}"/>
              </a:ext>
            </a:extLst>
          </p:cNvPr>
          <p:cNvSpPr txBox="1"/>
          <p:nvPr/>
        </p:nvSpPr>
        <p:spPr>
          <a:xfrm>
            <a:off x="144139" y="70408"/>
            <a:ext cx="88557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>
                <a:solidFill>
                  <a:schemeClr val="tx1"/>
                </a:solidFill>
                <a:latin typeface="+mj-lt"/>
                <a:ea typeface="Figtree Medium"/>
                <a:cs typeface="Figtree Medium"/>
                <a:sym typeface="Figtree Medium"/>
              </a:rPr>
              <a:t>“Intelligence Processing Unit” - IPU</a:t>
            </a:r>
            <a:endParaRPr lang="en-001" sz="3200"/>
          </a:p>
        </p:txBody>
      </p:sp>
      <p:pic>
        <p:nvPicPr>
          <p:cNvPr id="8" name="Picture 7" descr="Graphcore unveils new AI chip and &quot;ultra-intelligence computer&quot;">
            <a:extLst>
              <a:ext uri="{FF2B5EF4-FFF2-40B4-BE49-F238E27FC236}">
                <a16:creationId xmlns:a16="http://schemas.microsoft.com/office/drawing/2014/main" id="{C6AF84AC-7933-882F-9D75-DDBA8CD6A7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749" t="34936" r="36232" b="27392"/>
          <a:stretch>
            <a:fillRect/>
          </a:stretch>
        </p:blipFill>
        <p:spPr>
          <a:xfrm>
            <a:off x="3054024" y="1116805"/>
            <a:ext cx="3035947" cy="306211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53DAFF-66C1-FBCE-1B86-2C51FD030F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39228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>
          <a:extLst>
            <a:ext uri="{FF2B5EF4-FFF2-40B4-BE49-F238E27FC236}">
              <a16:creationId xmlns:a16="http://schemas.microsoft.com/office/drawing/2014/main" id="{C2ABB4E1-285D-7783-FD31-B6C35F0CEE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0">
            <a:extLst>
              <a:ext uri="{FF2B5EF4-FFF2-40B4-BE49-F238E27FC236}">
                <a16:creationId xmlns:a16="http://schemas.microsoft.com/office/drawing/2014/main" id="{F0602B63-4342-432C-43A8-EE766EDDA6A7}"/>
              </a:ext>
            </a:extLst>
          </p:cNvPr>
          <p:cNvSpPr txBox="1"/>
          <p:nvPr/>
        </p:nvSpPr>
        <p:spPr>
          <a:xfrm>
            <a:off x="743400" y="2071635"/>
            <a:ext cx="7657200" cy="1261854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chemeClr val="tx1"/>
                </a:solidFill>
                <a:latin typeface="+mj-lt"/>
                <a:ea typeface="Figtree Medium"/>
                <a:cs typeface="Figtree Medium"/>
                <a:sym typeface="Figtree Medium"/>
              </a:rPr>
              <a:t>Disclaimers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tx1"/>
                </a:solidFill>
                <a:latin typeface="+mj-lt"/>
                <a:ea typeface="Figtree Medium"/>
                <a:cs typeface="Figtree Medium"/>
                <a:sym typeface="Figtree Medium"/>
              </a:rPr>
              <a:t>What this project </a:t>
            </a:r>
            <a:r>
              <a:rPr lang="en" sz="1800" b="1">
                <a:solidFill>
                  <a:schemeClr val="tx1"/>
                </a:solidFill>
                <a:latin typeface="+mj-lt"/>
                <a:ea typeface="Figtree Medium"/>
                <a:cs typeface="Figtree Medium"/>
                <a:sym typeface="Figtree Medium"/>
              </a:rPr>
              <a:t>is not</a:t>
            </a:r>
            <a:r>
              <a:rPr lang="en" sz="1800">
                <a:solidFill>
                  <a:schemeClr val="tx1"/>
                </a:solidFill>
                <a:latin typeface="+mj-lt"/>
                <a:ea typeface="Figtree Medium"/>
                <a:cs typeface="Figtree Medium"/>
                <a:sym typeface="Figtree Medium"/>
              </a:rPr>
              <a:t>.</a:t>
            </a:r>
            <a:endParaRPr sz="1800">
              <a:solidFill>
                <a:schemeClr val="tx1"/>
              </a:solidFill>
              <a:latin typeface="+mj-lt"/>
              <a:ea typeface="Figtree Medium"/>
              <a:cs typeface="Figtree Medium"/>
              <a:sym typeface="Figtree Medium"/>
            </a:endParaRPr>
          </a:p>
        </p:txBody>
      </p:sp>
      <p:sp>
        <p:nvSpPr>
          <p:cNvPr id="3" name="Google Shape;153;p30">
            <a:extLst>
              <a:ext uri="{FF2B5EF4-FFF2-40B4-BE49-F238E27FC236}">
                <a16:creationId xmlns:a16="http://schemas.microsoft.com/office/drawing/2014/main" id="{5A584037-98F0-D51E-697E-0B269AA73861}"/>
              </a:ext>
            </a:extLst>
          </p:cNvPr>
          <p:cNvSpPr txBox="1"/>
          <p:nvPr/>
        </p:nvSpPr>
        <p:spPr>
          <a:xfrm>
            <a:off x="743400" y="1674609"/>
            <a:ext cx="7657200" cy="553968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" sz="2400">
                <a:solidFill>
                  <a:srgbClr val="434343"/>
                </a:solidFill>
                <a:latin typeface="+mj-lt"/>
                <a:ea typeface="Figtree Medium"/>
                <a:cs typeface="Figtree Medium"/>
                <a:sym typeface="Figtree Medium"/>
              </a:rPr>
              <a:t>NOT an IPU sales pitch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3892F1-039D-8664-2669-E24CFC251D92}"/>
              </a:ext>
            </a:extLst>
          </p:cNvPr>
          <p:cNvSpPr txBox="1"/>
          <p:nvPr/>
        </p:nvSpPr>
        <p:spPr>
          <a:xfrm>
            <a:off x="743400" y="2468882"/>
            <a:ext cx="7657199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434343"/>
                </a:solidFill>
                <a:latin typeface="+mj-lt"/>
                <a:ea typeface="Figtree Medium"/>
                <a:cs typeface="Figtree Medium"/>
                <a:sym typeface="Figtree Medium"/>
              </a:rPr>
              <a:t>NOT a claim that IPU is better</a:t>
            </a:r>
            <a:r>
              <a:rPr lang="en-US" sz="2400" b="1">
                <a:solidFill>
                  <a:srgbClr val="434343"/>
                </a:solidFill>
                <a:latin typeface="+mj-lt"/>
                <a:ea typeface="Figtree Medium"/>
                <a:cs typeface="Figtree Medium"/>
                <a:sym typeface="Figtree Medium"/>
              </a:rPr>
              <a:t> </a:t>
            </a:r>
            <a:r>
              <a:rPr lang="en-US" sz="2400">
                <a:solidFill>
                  <a:srgbClr val="434343"/>
                </a:solidFill>
                <a:latin typeface="+mj-lt"/>
                <a:ea typeface="Figtree Medium"/>
                <a:cs typeface="Figtree Medium"/>
                <a:sym typeface="Figtree Medium"/>
              </a:rPr>
              <a:t>for rendering than GPU </a:t>
            </a:r>
            <a:r>
              <a:rPr lang="en-US" sz="2400" i="1">
                <a:solidFill>
                  <a:srgbClr val="434343"/>
                </a:solidFill>
                <a:latin typeface="+mj-lt"/>
                <a:ea typeface="Figtree Medium"/>
                <a:cs typeface="Figtree Medium"/>
                <a:sym typeface="Figtree Medium"/>
              </a:rPr>
              <a:t>(</a:t>
            </a:r>
            <a:r>
              <a:rPr lang="en-US" sz="2400" b="1" i="1">
                <a:solidFill>
                  <a:srgbClr val="434343"/>
                </a:solidFill>
                <a:latin typeface="+mj-lt"/>
                <a:ea typeface="Figtree Medium"/>
                <a:cs typeface="Figtree Medium"/>
                <a:sym typeface="Figtree Medium"/>
              </a:rPr>
              <a:t>it was in no way designed for this</a:t>
            </a:r>
            <a:r>
              <a:rPr lang="en-US" sz="2400" i="1">
                <a:solidFill>
                  <a:srgbClr val="434343"/>
                </a:solidFill>
                <a:latin typeface="+mj-lt"/>
                <a:ea typeface="Figtree Medium"/>
                <a:cs typeface="Figtree Medium"/>
                <a:sym typeface="Figtree Medium"/>
              </a:rPr>
              <a:t>!)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5CC682-5EB4-1C53-53CD-8BFE454C7C0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7026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35802E-6 L 0 -0.399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9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0"/>
      <p:bldP spid="3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E0CF02-6FF3-7543-1F39-4DD126501C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7;p20">
            <a:extLst>
              <a:ext uri="{FF2B5EF4-FFF2-40B4-BE49-F238E27FC236}">
                <a16:creationId xmlns:a16="http://schemas.microsoft.com/office/drawing/2014/main" id="{350671C7-780C-B708-9CC6-CD57ADB7495A}"/>
              </a:ext>
            </a:extLst>
          </p:cNvPr>
          <p:cNvSpPr txBox="1"/>
          <p:nvPr/>
        </p:nvSpPr>
        <p:spPr>
          <a:xfrm>
            <a:off x="2709474" y="4373867"/>
            <a:ext cx="372505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/>
              <a:t>F</a:t>
            </a:r>
            <a:r>
              <a:rPr lang="en" i="1"/>
              <a:t>rom: https://www.graphcore.ai/products/ipu</a:t>
            </a:r>
            <a:endParaRPr i="1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87D53E0-50DA-B6DB-D6ED-1A5F511E57B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054025" y="1192922"/>
            <a:ext cx="3035947" cy="29098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34E169-0A50-6536-8275-9FC508C6F9BF}"/>
              </a:ext>
            </a:extLst>
          </p:cNvPr>
          <p:cNvSpPr txBox="1"/>
          <p:nvPr/>
        </p:nvSpPr>
        <p:spPr>
          <a:xfrm>
            <a:off x="144139" y="70408"/>
            <a:ext cx="88557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>
                <a:solidFill>
                  <a:schemeClr val="tx1"/>
                </a:solidFill>
                <a:latin typeface="+mj-lt"/>
                <a:ea typeface="Figtree Medium"/>
                <a:cs typeface="Figtree Medium"/>
                <a:sym typeface="Figtree Medium"/>
              </a:rPr>
              <a:t>“Intelligence Processing Unit” - IPU</a:t>
            </a:r>
            <a:endParaRPr lang="en-001" sz="3200"/>
          </a:p>
        </p:txBody>
      </p:sp>
      <p:pic>
        <p:nvPicPr>
          <p:cNvPr id="8" name="Picture 7" descr="Graphcore unveils new AI chip and &quot;ultra-intelligence computer&quot;">
            <a:extLst>
              <a:ext uri="{FF2B5EF4-FFF2-40B4-BE49-F238E27FC236}">
                <a16:creationId xmlns:a16="http://schemas.microsoft.com/office/drawing/2014/main" id="{8985FE92-2FE9-7428-103A-878FC0E98E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749" t="34936" r="36232" b="27392"/>
          <a:stretch>
            <a:fillRect/>
          </a:stretch>
        </p:blipFill>
        <p:spPr>
          <a:xfrm>
            <a:off x="3054024" y="1116805"/>
            <a:ext cx="3035947" cy="306211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1AB6F4-CD28-533C-C3EC-F8A5A0AEE36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82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/>
        </p:nvSpPr>
        <p:spPr>
          <a:xfrm>
            <a:off x="435412" y="2466001"/>
            <a:ext cx="8273175" cy="1046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GB" sz="2800" i="1">
                <a:solidFill>
                  <a:srgbClr val="434343"/>
                </a:solidFill>
                <a:latin typeface="+mj-lt"/>
                <a:ea typeface="Figtree Medium"/>
                <a:cs typeface="Figtree Medium"/>
                <a:sym typeface="Figtree Medium"/>
              </a:rPr>
              <a:t>Humans interact with 3D space in smooth motions.</a:t>
            </a:r>
            <a:endParaRPr lang="en-GB" sz="2800" i="1">
              <a:solidFill>
                <a:srgbClr val="434343"/>
              </a:solidFill>
              <a:latin typeface="+mj-lt"/>
              <a:ea typeface="Figtree Medium"/>
              <a:cs typeface="Figtree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2800" i="1">
              <a:solidFill>
                <a:srgbClr val="434343"/>
              </a:solidFill>
              <a:latin typeface="+mj-lt"/>
              <a:ea typeface="Figtree Medium"/>
              <a:cs typeface="Figtree Medium"/>
            </a:endParaRPr>
          </a:p>
        </p:txBody>
      </p:sp>
      <p:sp>
        <p:nvSpPr>
          <p:cNvPr id="64" name="Google Shape;64;p14"/>
          <p:cNvSpPr txBox="1"/>
          <p:nvPr/>
        </p:nvSpPr>
        <p:spPr>
          <a:xfrm>
            <a:off x="745350" y="1723248"/>
            <a:ext cx="76533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chemeClr val="tx1"/>
                </a:solidFill>
                <a:latin typeface="+mj-lt"/>
                <a:ea typeface="Figtree Medium"/>
                <a:cs typeface="Figtree Medium"/>
                <a:sym typeface="Figtree Medium"/>
              </a:rPr>
              <a:t>Motivation</a:t>
            </a:r>
            <a:endParaRPr>
              <a:solidFill>
                <a:schemeClr val="tx1"/>
              </a:solidFill>
              <a:latin typeface="+mj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EF29BF-5F21-520B-E8BE-92B2EF1626B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/>
              <a:t>2</a:t>
            </a:fld>
            <a:endParaRPr lang="en-GB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DC3E87-693D-C491-B52C-FF79E40CD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7;p20">
            <a:extLst>
              <a:ext uri="{FF2B5EF4-FFF2-40B4-BE49-F238E27FC236}">
                <a16:creationId xmlns:a16="http://schemas.microsoft.com/office/drawing/2014/main" id="{1F0D01FD-55D1-E6F2-C998-1D8EFFE28E3E}"/>
              </a:ext>
            </a:extLst>
          </p:cNvPr>
          <p:cNvSpPr txBox="1"/>
          <p:nvPr/>
        </p:nvSpPr>
        <p:spPr>
          <a:xfrm>
            <a:off x="2709474" y="4373867"/>
            <a:ext cx="372505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/>
              <a:t>F</a:t>
            </a:r>
            <a:r>
              <a:rPr lang="en" i="1"/>
              <a:t>rom: https://www.graphcore.ai/products/ipu</a:t>
            </a:r>
            <a:endParaRPr i="1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0FDF207-8373-B9BF-79A1-8D480003B41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054025" y="1192922"/>
            <a:ext cx="3035947" cy="29098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9BBF06-A1B3-BAA7-0E91-93566260F516}"/>
              </a:ext>
            </a:extLst>
          </p:cNvPr>
          <p:cNvSpPr txBox="1"/>
          <p:nvPr/>
        </p:nvSpPr>
        <p:spPr>
          <a:xfrm>
            <a:off x="144139" y="70408"/>
            <a:ext cx="88557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>
                <a:solidFill>
                  <a:schemeClr val="tx1"/>
                </a:solidFill>
                <a:latin typeface="+mj-lt"/>
                <a:ea typeface="Figtree Medium"/>
                <a:cs typeface="Figtree Medium"/>
                <a:sym typeface="Figtree Medium"/>
              </a:rPr>
              <a:t>Intelligence Processing Unit</a:t>
            </a:r>
            <a:endParaRPr lang="en-001" sz="32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1ACF52-D75A-85D8-B2A4-E90FD22A8E8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51243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>
          <a:extLst>
            <a:ext uri="{FF2B5EF4-FFF2-40B4-BE49-F238E27FC236}">
              <a16:creationId xmlns:a16="http://schemas.microsoft.com/office/drawing/2014/main" id="{726A224B-F966-A1C3-3EEB-4D90C12598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raphic 98">
            <a:extLst>
              <a:ext uri="{FF2B5EF4-FFF2-40B4-BE49-F238E27FC236}">
                <a16:creationId xmlns:a16="http://schemas.microsoft.com/office/drawing/2014/main" id="{2B3C42FA-2EAE-983B-256F-B4BC297C984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1040" y="984647"/>
            <a:ext cx="3529728" cy="3400610"/>
          </a:xfrm>
          <a:prstGeom prst="rect">
            <a:avLst/>
          </a:prstGeom>
        </p:spPr>
      </p:pic>
      <p:sp>
        <p:nvSpPr>
          <p:cNvPr id="97" name="Google Shape;97;p20">
            <a:extLst>
              <a:ext uri="{FF2B5EF4-FFF2-40B4-BE49-F238E27FC236}">
                <a16:creationId xmlns:a16="http://schemas.microsoft.com/office/drawing/2014/main" id="{4BC20686-8ED3-DABF-6DF2-E468FD569435}"/>
              </a:ext>
            </a:extLst>
          </p:cNvPr>
          <p:cNvSpPr txBox="1"/>
          <p:nvPr/>
        </p:nvSpPr>
        <p:spPr>
          <a:xfrm>
            <a:off x="603379" y="4344449"/>
            <a:ext cx="372505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/>
              <a:t>F</a:t>
            </a:r>
            <a:r>
              <a:rPr lang="en" i="1"/>
              <a:t>rom: https://www.graphcore.ai/products/ipu</a:t>
            </a:r>
            <a:endParaRPr i="1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EB02A92-3A36-1071-3F3F-BAA466171E39}"/>
              </a:ext>
            </a:extLst>
          </p:cNvPr>
          <p:cNvSpPr txBox="1"/>
          <p:nvPr/>
        </p:nvSpPr>
        <p:spPr>
          <a:xfrm>
            <a:off x="144139" y="70408"/>
            <a:ext cx="88557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>
                <a:solidFill>
                  <a:schemeClr val="tx1"/>
                </a:solidFill>
                <a:latin typeface="+mj-lt"/>
                <a:ea typeface="Figtree Medium"/>
                <a:cs typeface="Figtree Medium"/>
                <a:sym typeface="Figtree Medium"/>
              </a:rPr>
              <a:t>Intelligence Processing Unit</a:t>
            </a:r>
            <a:endParaRPr lang="en-001" sz="32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376ECD-9155-CD46-E18C-76851ADCAFE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24660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>
          <a:extLst>
            <a:ext uri="{FF2B5EF4-FFF2-40B4-BE49-F238E27FC236}">
              <a16:creationId xmlns:a16="http://schemas.microsoft.com/office/drawing/2014/main" id="{22C166E7-0C79-706A-4818-DB570C0923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raphic 98">
            <a:extLst>
              <a:ext uri="{FF2B5EF4-FFF2-40B4-BE49-F238E27FC236}">
                <a16:creationId xmlns:a16="http://schemas.microsoft.com/office/drawing/2014/main" id="{6BD9CBC3-0B71-48E8-2D91-5B1130A0D92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1040" y="984647"/>
            <a:ext cx="3529728" cy="3400610"/>
          </a:xfrm>
          <a:prstGeom prst="rect">
            <a:avLst/>
          </a:prstGeom>
        </p:spPr>
      </p:pic>
      <p:sp>
        <p:nvSpPr>
          <p:cNvPr id="97" name="Google Shape;97;p20">
            <a:extLst>
              <a:ext uri="{FF2B5EF4-FFF2-40B4-BE49-F238E27FC236}">
                <a16:creationId xmlns:a16="http://schemas.microsoft.com/office/drawing/2014/main" id="{D907777A-DAFF-BA48-B04A-279C7A3917A8}"/>
              </a:ext>
            </a:extLst>
          </p:cNvPr>
          <p:cNvSpPr txBox="1"/>
          <p:nvPr/>
        </p:nvSpPr>
        <p:spPr>
          <a:xfrm>
            <a:off x="603379" y="4344449"/>
            <a:ext cx="372505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/>
              <a:t>F</a:t>
            </a:r>
            <a:r>
              <a:rPr lang="en" i="1"/>
              <a:t>rom: https://www.graphcore.ai/products/ipu</a:t>
            </a:r>
            <a:endParaRPr i="1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3813D0D-2869-E1AC-DCB1-39E509066414}"/>
              </a:ext>
            </a:extLst>
          </p:cNvPr>
          <p:cNvSpPr/>
          <p:nvPr/>
        </p:nvSpPr>
        <p:spPr>
          <a:xfrm>
            <a:off x="4759336" y="992641"/>
            <a:ext cx="1114425" cy="898071"/>
          </a:xfrm>
          <a:prstGeom prst="roundRect">
            <a:avLst>
              <a:gd name="adj" fmla="val 3940"/>
            </a:avLst>
          </a:prstGeom>
          <a:solidFill>
            <a:srgbClr val="F0C2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Tile Processor</a:t>
            </a:r>
            <a:endParaRPr lang="en-001" b="1">
              <a:solidFill>
                <a:schemeClr val="tx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F0D02F7-9B94-28A2-D80F-4A8383A66CC0}"/>
              </a:ext>
            </a:extLst>
          </p:cNvPr>
          <p:cNvSpPr/>
          <p:nvPr/>
        </p:nvSpPr>
        <p:spPr>
          <a:xfrm>
            <a:off x="4759335" y="1974196"/>
            <a:ext cx="1114425" cy="526325"/>
          </a:xfrm>
          <a:prstGeom prst="roundRect">
            <a:avLst>
              <a:gd name="adj" fmla="val 6714"/>
            </a:avLst>
          </a:prstGeom>
          <a:solidFill>
            <a:srgbClr val="EB5D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624 KB SRAM</a:t>
            </a:r>
            <a:endParaRPr lang="en-001" b="1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A60CBC-1566-BEF1-FE3F-7D5E86795561}"/>
              </a:ext>
            </a:extLst>
          </p:cNvPr>
          <p:cNvSpPr txBox="1"/>
          <p:nvPr/>
        </p:nvSpPr>
        <p:spPr>
          <a:xfrm>
            <a:off x="144139" y="70408"/>
            <a:ext cx="88557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>
                <a:solidFill>
                  <a:schemeClr val="tx1"/>
                </a:solidFill>
                <a:latin typeface="+mj-lt"/>
                <a:ea typeface="Figtree Medium"/>
                <a:cs typeface="Figtree Medium"/>
                <a:sym typeface="Figtree Medium"/>
              </a:rPr>
              <a:t>Intelligence Processing Unit</a:t>
            </a:r>
            <a:endParaRPr lang="en-001" sz="320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7140FEF-2E65-6D80-FD2D-17E3217E33FB}"/>
              </a:ext>
            </a:extLst>
          </p:cNvPr>
          <p:cNvSpPr/>
          <p:nvPr/>
        </p:nvSpPr>
        <p:spPr>
          <a:xfrm>
            <a:off x="3177917" y="1040607"/>
            <a:ext cx="189170" cy="254090"/>
          </a:xfrm>
          <a:prstGeom prst="roundRect">
            <a:avLst>
              <a:gd name="adj" fmla="val 4759"/>
            </a:avLst>
          </a:prstGeom>
          <a:noFill/>
          <a:ln w="22225"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F30B960-15DF-BF14-9BBD-6DF097AA3C47}"/>
              </a:ext>
            </a:extLst>
          </p:cNvPr>
          <p:cNvSpPr/>
          <p:nvPr/>
        </p:nvSpPr>
        <p:spPr>
          <a:xfrm>
            <a:off x="4663755" y="866298"/>
            <a:ext cx="1305583" cy="1756252"/>
          </a:xfrm>
          <a:prstGeom prst="roundRect">
            <a:avLst>
              <a:gd name="adj" fmla="val 3933"/>
            </a:avLst>
          </a:prstGeom>
          <a:noFill/>
          <a:ln w="22225"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6F4668C-1210-972B-9832-1B7F6203F837}"/>
              </a:ext>
            </a:extLst>
          </p:cNvPr>
          <p:cNvCxnSpPr>
            <a:cxnSpLocks/>
            <a:stCxn id="5" idx="3"/>
            <a:endCxn id="8" idx="1"/>
          </p:cNvCxnSpPr>
          <p:nvPr/>
        </p:nvCxnSpPr>
        <p:spPr>
          <a:xfrm>
            <a:off x="3367087" y="1167652"/>
            <a:ext cx="1296668" cy="576772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775AC3E-058D-4321-280C-88EEE33C5D8C}"/>
              </a:ext>
            </a:extLst>
          </p:cNvPr>
          <p:cNvCxnSpPr/>
          <p:nvPr/>
        </p:nvCxnSpPr>
        <p:spPr>
          <a:xfrm flipH="1">
            <a:off x="5316548" y="1890712"/>
            <a:ext cx="1" cy="8348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06CDE41-2A28-C1FD-8800-ABADB52ABE4D}"/>
              </a:ext>
            </a:extLst>
          </p:cNvPr>
          <p:cNvSpPr txBox="1"/>
          <p:nvPr/>
        </p:nvSpPr>
        <p:spPr>
          <a:xfrm>
            <a:off x="6289416" y="920729"/>
            <a:ext cx="2457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/>
              <a:t>6 hardware threads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D76210-4C1F-B3E5-026A-1B204363C055}"/>
              </a:ext>
            </a:extLst>
          </p:cNvPr>
          <p:cNvSpPr txBox="1"/>
          <p:nvPr/>
        </p:nvSpPr>
        <p:spPr>
          <a:xfrm>
            <a:off x="6289416" y="1833526"/>
            <a:ext cx="2457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/>
              <a:t>624KiB SRAM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6D5179-CF5E-E8BD-17CB-27B0F24C0A58}"/>
              </a:ext>
            </a:extLst>
          </p:cNvPr>
          <p:cNvSpPr txBox="1"/>
          <p:nvPr/>
        </p:nvSpPr>
        <p:spPr>
          <a:xfrm>
            <a:off x="6289416" y="2797316"/>
            <a:ext cx="2457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/>
              <a:t>Overall: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0F8572-4306-FF29-1A49-AA8D958D17BE}"/>
              </a:ext>
            </a:extLst>
          </p:cNvPr>
          <p:cNvSpPr txBox="1"/>
          <p:nvPr/>
        </p:nvSpPr>
        <p:spPr>
          <a:xfrm>
            <a:off x="6317912" y="3391775"/>
            <a:ext cx="2457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/>
              <a:t>1472 Cores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1E8EF64-F26F-14F0-78B2-E6BAA99F5098}"/>
              </a:ext>
            </a:extLst>
          </p:cNvPr>
          <p:cNvSpPr txBox="1"/>
          <p:nvPr/>
        </p:nvSpPr>
        <p:spPr>
          <a:xfrm>
            <a:off x="6289416" y="4125130"/>
            <a:ext cx="2681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/>
              <a:t>8832 threads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C3B85B-63BD-B2C2-56CD-C56D848C13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7951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7" grpId="0"/>
      <p:bldP spid="19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>
          <a:extLst>
            <a:ext uri="{FF2B5EF4-FFF2-40B4-BE49-F238E27FC236}">
              <a16:creationId xmlns:a16="http://schemas.microsoft.com/office/drawing/2014/main" id="{C26D348B-2B71-8E0A-8782-B59BF7802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raphic 98">
            <a:extLst>
              <a:ext uri="{FF2B5EF4-FFF2-40B4-BE49-F238E27FC236}">
                <a16:creationId xmlns:a16="http://schemas.microsoft.com/office/drawing/2014/main" id="{447EBCD7-292D-6A16-B190-C4B2B801483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1040" y="984647"/>
            <a:ext cx="3529728" cy="3400610"/>
          </a:xfrm>
          <a:prstGeom prst="rect">
            <a:avLst/>
          </a:prstGeom>
        </p:spPr>
      </p:pic>
      <p:sp>
        <p:nvSpPr>
          <p:cNvPr id="97" name="Google Shape;97;p20">
            <a:extLst>
              <a:ext uri="{FF2B5EF4-FFF2-40B4-BE49-F238E27FC236}">
                <a16:creationId xmlns:a16="http://schemas.microsoft.com/office/drawing/2014/main" id="{B5ED1269-0EA7-AD3C-42B6-9CFC815FB00F}"/>
              </a:ext>
            </a:extLst>
          </p:cNvPr>
          <p:cNvSpPr txBox="1"/>
          <p:nvPr/>
        </p:nvSpPr>
        <p:spPr>
          <a:xfrm>
            <a:off x="603379" y="4344449"/>
            <a:ext cx="372505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/>
              <a:t>F</a:t>
            </a:r>
            <a:r>
              <a:rPr lang="en" i="1"/>
              <a:t>rom: https://www.graphcore.ai/products/ipu</a:t>
            </a:r>
            <a:endParaRPr i="1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D45CFF6-5CBE-95B9-8CDE-BC747CC85D75}"/>
              </a:ext>
            </a:extLst>
          </p:cNvPr>
          <p:cNvSpPr/>
          <p:nvPr/>
        </p:nvSpPr>
        <p:spPr>
          <a:xfrm>
            <a:off x="4759336" y="992641"/>
            <a:ext cx="1114425" cy="898071"/>
          </a:xfrm>
          <a:prstGeom prst="roundRect">
            <a:avLst>
              <a:gd name="adj" fmla="val 3940"/>
            </a:avLst>
          </a:prstGeom>
          <a:solidFill>
            <a:srgbClr val="F0C2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Tile Processor</a:t>
            </a:r>
            <a:endParaRPr lang="en-001" b="1">
              <a:solidFill>
                <a:schemeClr val="tx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829F3B5-7063-CF9E-6126-444CC0A83619}"/>
              </a:ext>
            </a:extLst>
          </p:cNvPr>
          <p:cNvSpPr/>
          <p:nvPr/>
        </p:nvSpPr>
        <p:spPr>
          <a:xfrm>
            <a:off x="4759335" y="1974196"/>
            <a:ext cx="1114425" cy="526325"/>
          </a:xfrm>
          <a:prstGeom prst="roundRect">
            <a:avLst>
              <a:gd name="adj" fmla="val 6714"/>
            </a:avLst>
          </a:prstGeom>
          <a:solidFill>
            <a:srgbClr val="EB5D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624 KB SRAM</a:t>
            </a:r>
            <a:endParaRPr lang="en-001" b="1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403D56E-7D97-1052-6266-3841DD18498C}"/>
              </a:ext>
            </a:extLst>
          </p:cNvPr>
          <p:cNvSpPr txBox="1"/>
          <p:nvPr/>
        </p:nvSpPr>
        <p:spPr>
          <a:xfrm>
            <a:off x="144139" y="70408"/>
            <a:ext cx="88557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>
                <a:solidFill>
                  <a:schemeClr val="tx1"/>
                </a:solidFill>
                <a:latin typeface="+mj-lt"/>
                <a:ea typeface="Figtree Medium"/>
                <a:cs typeface="Figtree Medium"/>
                <a:sym typeface="Figtree Medium"/>
              </a:rPr>
              <a:t>Intelligence Processing Unit</a:t>
            </a:r>
            <a:endParaRPr lang="en-001" sz="320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8F24465-F956-2BCA-B9FA-0618DF7EBB1B}"/>
              </a:ext>
            </a:extLst>
          </p:cNvPr>
          <p:cNvSpPr/>
          <p:nvPr/>
        </p:nvSpPr>
        <p:spPr>
          <a:xfrm>
            <a:off x="3177917" y="1040607"/>
            <a:ext cx="189170" cy="254090"/>
          </a:xfrm>
          <a:prstGeom prst="roundRect">
            <a:avLst>
              <a:gd name="adj" fmla="val 4759"/>
            </a:avLst>
          </a:prstGeom>
          <a:noFill/>
          <a:ln w="22225"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9962C46-E565-3F94-A01F-FCABFCE2F5CD}"/>
              </a:ext>
            </a:extLst>
          </p:cNvPr>
          <p:cNvSpPr/>
          <p:nvPr/>
        </p:nvSpPr>
        <p:spPr>
          <a:xfrm>
            <a:off x="4663755" y="866298"/>
            <a:ext cx="1305583" cy="1756252"/>
          </a:xfrm>
          <a:prstGeom prst="roundRect">
            <a:avLst>
              <a:gd name="adj" fmla="val 3933"/>
            </a:avLst>
          </a:prstGeom>
          <a:noFill/>
          <a:ln w="22225"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8635541-422E-533B-C21A-5F6259E0BAEC}"/>
              </a:ext>
            </a:extLst>
          </p:cNvPr>
          <p:cNvCxnSpPr>
            <a:cxnSpLocks/>
            <a:stCxn id="5" idx="3"/>
            <a:endCxn id="8" idx="1"/>
          </p:cNvCxnSpPr>
          <p:nvPr/>
        </p:nvCxnSpPr>
        <p:spPr>
          <a:xfrm>
            <a:off x="3367087" y="1167652"/>
            <a:ext cx="1296668" cy="576772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62F8860-273F-DF8D-6FB9-FB04CCA89201}"/>
              </a:ext>
            </a:extLst>
          </p:cNvPr>
          <p:cNvCxnSpPr/>
          <p:nvPr/>
        </p:nvCxnSpPr>
        <p:spPr>
          <a:xfrm flipH="1">
            <a:off x="5316548" y="1890712"/>
            <a:ext cx="1" cy="8348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1096FFA-9B8F-CE6A-A9AB-1FBB68FDB843}"/>
              </a:ext>
            </a:extLst>
          </p:cNvPr>
          <p:cNvSpPr txBox="1"/>
          <p:nvPr/>
        </p:nvSpPr>
        <p:spPr>
          <a:xfrm>
            <a:off x="6209406" y="1003697"/>
            <a:ext cx="2457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/>
              <a:t>Advantages: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E63ABA5-8A5F-ACD7-7FFB-E25DE76D2BD1}"/>
              </a:ext>
            </a:extLst>
          </p:cNvPr>
          <p:cNvSpPr txBox="1"/>
          <p:nvPr/>
        </p:nvSpPr>
        <p:spPr>
          <a:xfrm>
            <a:off x="6209406" y="2470616"/>
            <a:ext cx="23376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/>
              <a:t>Highly parallel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AD8D07-E4CB-2588-B62A-4866F9CE8F5C}"/>
              </a:ext>
            </a:extLst>
          </p:cNvPr>
          <p:cNvSpPr txBox="1"/>
          <p:nvPr/>
        </p:nvSpPr>
        <p:spPr>
          <a:xfrm>
            <a:off x="6209406" y="1640448"/>
            <a:ext cx="26337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/>
              <a:t>Large on-chip memory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A7598D-6911-33C5-9541-578CE1F17F7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3742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>
          <a:extLst>
            <a:ext uri="{FF2B5EF4-FFF2-40B4-BE49-F238E27FC236}">
              <a16:creationId xmlns:a16="http://schemas.microsoft.com/office/drawing/2014/main" id="{52AA749F-13D1-4108-D5D8-38C25C4624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raphic 98">
            <a:extLst>
              <a:ext uri="{FF2B5EF4-FFF2-40B4-BE49-F238E27FC236}">
                <a16:creationId xmlns:a16="http://schemas.microsoft.com/office/drawing/2014/main" id="{8C5D12D0-DEFA-27D8-93CE-50F36EA0843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1040" y="984647"/>
            <a:ext cx="3529728" cy="3400610"/>
          </a:xfrm>
          <a:prstGeom prst="rect">
            <a:avLst/>
          </a:prstGeom>
        </p:spPr>
      </p:pic>
      <p:sp>
        <p:nvSpPr>
          <p:cNvPr id="97" name="Google Shape;97;p20">
            <a:extLst>
              <a:ext uri="{FF2B5EF4-FFF2-40B4-BE49-F238E27FC236}">
                <a16:creationId xmlns:a16="http://schemas.microsoft.com/office/drawing/2014/main" id="{A5D8412E-FE94-200D-1823-A2B548E32691}"/>
              </a:ext>
            </a:extLst>
          </p:cNvPr>
          <p:cNvSpPr txBox="1"/>
          <p:nvPr/>
        </p:nvSpPr>
        <p:spPr>
          <a:xfrm>
            <a:off x="603379" y="4344449"/>
            <a:ext cx="372505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/>
              <a:t>F</a:t>
            </a:r>
            <a:r>
              <a:rPr lang="en" i="1"/>
              <a:t>rom: https://www.graphcore.ai/products/ipu</a:t>
            </a:r>
            <a:endParaRPr i="1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CA46D80-3057-A6EC-4C1A-D1F67A67B95C}"/>
              </a:ext>
            </a:extLst>
          </p:cNvPr>
          <p:cNvSpPr/>
          <p:nvPr/>
        </p:nvSpPr>
        <p:spPr>
          <a:xfrm>
            <a:off x="4759336" y="992641"/>
            <a:ext cx="1114425" cy="898071"/>
          </a:xfrm>
          <a:prstGeom prst="roundRect">
            <a:avLst>
              <a:gd name="adj" fmla="val 3940"/>
            </a:avLst>
          </a:prstGeom>
          <a:solidFill>
            <a:srgbClr val="F0C2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Tile Processor</a:t>
            </a:r>
            <a:endParaRPr lang="en-001" b="1">
              <a:solidFill>
                <a:schemeClr val="tx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E6CA4B6-9D8F-4E53-BC1E-BA9EA8768ACA}"/>
              </a:ext>
            </a:extLst>
          </p:cNvPr>
          <p:cNvSpPr/>
          <p:nvPr/>
        </p:nvSpPr>
        <p:spPr>
          <a:xfrm>
            <a:off x="4759335" y="1974196"/>
            <a:ext cx="1114425" cy="526325"/>
          </a:xfrm>
          <a:prstGeom prst="roundRect">
            <a:avLst>
              <a:gd name="adj" fmla="val 6714"/>
            </a:avLst>
          </a:prstGeom>
          <a:solidFill>
            <a:srgbClr val="EB5D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624 KB SRAM</a:t>
            </a:r>
            <a:endParaRPr lang="en-001" b="1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C8A8F3-00D1-F2BC-8546-AEB8B0ECEFE2}"/>
              </a:ext>
            </a:extLst>
          </p:cNvPr>
          <p:cNvSpPr txBox="1"/>
          <p:nvPr/>
        </p:nvSpPr>
        <p:spPr>
          <a:xfrm>
            <a:off x="144139" y="70408"/>
            <a:ext cx="88557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>
                <a:solidFill>
                  <a:schemeClr val="tx1"/>
                </a:solidFill>
                <a:latin typeface="+mj-lt"/>
                <a:ea typeface="Figtree Medium"/>
                <a:cs typeface="Figtree Medium"/>
                <a:sym typeface="Figtree Medium"/>
              </a:rPr>
              <a:t>Intelligence Processing Unit</a:t>
            </a:r>
            <a:endParaRPr lang="en-001" sz="320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D9D8BCE-58B7-AAD1-4EA8-B750F976FE4B}"/>
              </a:ext>
            </a:extLst>
          </p:cNvPr>
          <p:cNvGrpSpPr/>
          <p:nvPr/>
        </p:nvGrpSpPr>
        <p:grpSpPr>
          <a:xfrm>
            <a:off x="5152437" y="3608419"/>
            <a:ext cx="328216" cy="894676"/>
            <a:chOff x="7061627" y="2366682"/>
            <a:chExt cx="738558" cy="201321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D43A090-538F-A454-8FD4-07C1F0DDCB2D}"/>
                </a:ext>
              </a:extLst>
            </p:cNvPr>
            <p:cNvSpPr/>
            <p:nvPr/>
          </p:nvSpPr>
          <p:spPr>
            <a:xfrm>
              <a:off x="7061627" y="2366682"/>
              <a:ext cx="738558" cy="2013217"/>
            </a:xfrm>
            <a:prstGeom prst="rect">
              <a:avLst/>
            </a:prstGeom>
            <a:solidFill>
              <a:srgbClr val="FDEEF1"/>
            </a:solidFill>
            <a:ln>
              <a:solidFill>
                <a:srgbClr val="FED0B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001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0C7FCE5-9CC0-8658-6360-DD70BD29E478}"/>
                </a:ext>
              </a:extLst>
            </p:cNvPr>
            <p:cNvSpPr/>
            <p:nvPr/>
          </p:nvSpPr>
          <p:spPr>
            <a:xfrm>
              <a:off x="7176254" y="3126581"/>
              <a:ext cx="518583" cy="514151"/>
            </a:xfrm>
            <a:prstGeom prst="rect">
              <a:avLst/>
            </a:prstGeom>
            <a:solidFill>
              <a:srgbClr val="F0C2A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001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423BA22-336F-104F-2A21-945F96770F9C}"/>
                </a:ext>
              </a:extLst>
            </p:cNvPr>
            <p:cNvSpPr/>
            <p:nvPr/>
          </p:nvSpPr>
          <p:spPr>
            <a:xfrm>
              <a:off x="7176253" y="3765836"/>
              <a:ext cx="518583" cy="514151"/>
            </a:xfrm>
            <a:prstGeom prst="rect">
              <a:avLst/>
            </a:prstGeom>
            <a:solidFill>
              <a:srgbClr val="F0C2A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001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839BF40-F841-A31F-546A-BA0D7C60F1EC}"/>
                </a:ext>
              </a:extLst>
            </p:cNvPr>
            <p:cNvSpPr/>
            <p:nvPr/>
          </p:nvSpPr>
          <p:spPr>
            <a:xfrm>
              <a:off x="7176252" y="2487326"/>
              <a:ext cx="518583" cy="514151"/>
            </a:xfrm>
            <a:prstGeom prst="rect">
              <a:avLst/>
            </a:prstGeom>
            <a:solidFill>
              <a:srgbClr val="F0C2A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001"/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5B4C8E3-5E02-CF6E-6113-98F35C4B9F70}"/>
              </a:ext>
            </a:extLst>
          </p:cNvPr>
          <p:cNvSpPr/>
          <p:nvPr/>
        </p:nvSpPr>
        <p:spPr>
          <a:xfrm>
            <a:off x="3177917" y="1040607"/>
            <a:ext cx="189170" cy="254090"/>
          </a:xfrm>
          <a:prstGeom prst="roundRect">
            <a:avLst>
              <a:gd name="adj" fmla="val 4759"/>
            </a:avLst>
          </a:prstGeom>
          <a:noFill/>
          <a:ln w="22225"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AE54EBB-9EAC-03ED-4942-3814269E5460}"/>
              </a:ext>
            </a:extLst>
          </p:cNvPr>
          <p:cNvSpPr/>
          <p:nvPr/>
        </p:nvSpPr>
        <p:spPr>
          <a:xfrm>
            <a:off x="4663755" y="866298"/>
            <a:ext cx="1305583" cy="1756252"/>
          </a:xfrm>
          <a:prstGeom prst="roundRect">
            <a:avLst>
              <a:gd name="adj" fmla="val 3933"/>
            </a:avLst>
          </a:prstGeom>
          <a:noFill/>
          <a:ln w="22225"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1C8F6D6-17A0-5723-CCBA-BF673F872A42}"/>
              </a:ext>
            </a:extLst>
          </p:cNvPr>
          <p:cNvCxnSpPr>
            <a:cxnSpLocks/>
            <a:stCxn id="5" idx="3"/>
            <a:endCxn id="8" idx="1"/>
          </p:cNvCxnSpPr>
          <p:nvPr/>
        </p:nvCxnSpPr>
        <p:spPr>
          <a:xfrm>
            <a:off x="3367087" y="1167652"/>
            <a:ext cx="1296668" cy="576772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2878B02-6025-E46B-0798-8FD1A4CAFAC6}"/>
              </a:ext>
            </a:extLst>
          </p:cNvPr>
          <p:cNvSpPr/>
          <p:nvPr/>
        </p:nvSpPr>
        <p:spPr>
          <a:xfrm>
            <a:off x="2349518" y="2000393"/>
            <a:ext cx="250807" cy="812657"/>
          </a:xfrm>
          <a:prstGeom prst="roundRect">
            <a:avLst>
              <a:gd name="adj" fmla="val 2113"/>
            </a:avLst>
          </a:prstGeom>
          <a:noFill/>
          <a:ln w="22225"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AFB7271-5D78-4F4A-3E86-69E4263BA31F}"/>
              </a:ext>
            </a:extLst>
          </p:cNvPr>
          <p:cNvSpPr/>
          <p:nvPr/>
        </p:nvSpPr>
        <p:spPr>
          <a:xfrm>
            <a:off x="4663755" y="2839635"/>
            <a:ext cx="1305583" cy="1756252"/>
          </a:xfrm>
          <a:prstGeom prst="roundRect">
            <a:avLst>
              <a:gd name="adj" fmla="val 4975"/>
            </a:avLst>
          </a:prstGeom>
          <a:noFill/>
          <a:ln w="22225"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C379C34-BBBE-89C0-6DF5-81215C1FB413}"/>
              </a:ext>
            </a:extLst>
          </p:cNvPr>
          <p:cNvCxnSpPr>
            <a:cxnSpLocks/>
            <a:stCxn id="12" idx="3"/>
            <a:endCxn id="13" idx="1"/>
          </p:cNvCxnSpPr>
          <p:nvPr/>
        </p:nvCxnSpPr>
        <p:spPr>
          <a:xfrm>
            <a:off x="2600325" y="2406722"/>
            <a:ext cx="2063430" cy="1311039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1188E56-7DF6-4488-D505-61C088CC5BBA}"/>
              </a:ext>
            </a:extLst>
          </p:cNvPr>
          <p:cNvCxnSpPr/>
          <p:nvPr/>
        </p:nvCxnSpPr>
        <p:spPr>
          <a:xfrm flipH="1">
            <a:off x="5316548" y="1890712"/>
            <a:ext cx="1" cy="8348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535E2B25-63C6-4F2F-8893-8B4D7F2E1E00}"/>
              </a:ext>
            </a:extLst>
          </p:cNvPr>
          <p:cNvSpPr txBox="1"/>
          <p:nvPr/>
        </p:nvSpPr>
        <p:spPr>
          <a:xfrm>
            <a:off x="4663753" y="2872267"/>
            <a:ext cx="130558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chemeClr val="tx1"/>
                </a:solidFill>
              </a:rPr>
              <a:t>Crossbar</a:t>
            </a:r>
          </a:p>
          <a:p>
            <a:pPr algn="ctr"/>
            <a:r>
              <a:rPr lang="en-US" b="1">
                <a:solidFill>
                  <a:schemeClr val="tx1"/>
                </a:solidFill>
              </a:rPr>
              <a:t>All-to-All</a:t>
            </a:r>
          </a:p>
          <a:p>
            <a:pPr algn="ctr"/>
            <a:r>
              <a:rPr lang="en-US" b="1">
                <a:solidFill>
                  <a:schemeClr val="tx1"/>
                </a:solidFill>
              </a:rPr>
              <a:t>Exchange</a:t>
            </a:r>
          </a:p>
        </p:txBody>
      </p:sp>
      <p:cxnSp>
        <p:nvCxnSpPr>
          <p:cNvPr id="55" name="Connector: Elbow 54">
            <a:extLst>
              <a:ext uri="{FF2B5EF4-FFF2-40B4-BE49-F238E27FC236}">
                <a16:creationId xmlns:a16="http://schemas.microsoft.com/office/drawing/2014/main" id="{9810983B-84ED-97FD-2BB3-16072A7A32A9}"/>
              </a:ext>
            </a:extLst>
          </p:cNvPr>
          <p:cNvCxnSpPr>
            <a:cxnSpLocks/>
            <a:stCxn id="14" idx="1"/>
          </p:cNvCxnSpPr>
          <p:nvPr/>
        </p:nvCxnSpPr>
        <p:spPr>
          <a:xfrm rot="10800000">
            <a:off x="4710573" y="3716357"/>
            <a:ext cx="441865" cy="33940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or: Elbow 58">
            <a:extLst>
              <a:ext uri="{FF2B5EF4-FFF2-40B4-BE49-F238E27FC236}">
                <a16:creationId xmlns:a16="http://schemas.microsoft.com/office/drawing/2014/main" id="{C21CFC42-CFE5-8B8A-8E7A-52849B83A873}"/>
              </a:ext>
            </a:extLst>
          </p:cNvPr>
          <p:cNvCxnSpPr>
            <a:cxnSpLocks/>
          </p:cNvCxnSpPr>
          <p:nvPr/>
        </p:nvCxnSpPr>
        <p:spPr>
          <a:xfrm rot="10800000" flipV="1">
            <a:off x="4710573" y="4055757"/>
            <a:ext cx="433985" cy="323702"/>
          </a:xfrm>
          <a:prstGeom prst="bentConnector3">
            <a:avLst>
              <a:gd name="adj1" fmla="val 4890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B303D5A4-5868-EFC3-3200-336C62ACF3FE}"/>
              </a:ext>
            </a:extLst>
          </p:cNvPr>
          <p:cNvCxnSpPr>
            <a:cxnSpLocks/>
          </p:cNvCxnSpPr>
          <p:nvPr/>
        </p:nvCxnSpPr>
        <p:spPr>
          <a:xfrm>
            <a:off x="4710572" y="3718249"/>
            <a:ext cx="43982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BD21A3FB-4E66-A4C4-2A18-E0CA447D3CFD}"/>
              </a:ext>
            </a:extLst>
          </p:cNvPr>
          <p:cNvCxnSpPr>
            <a:cxnSpLocks/>
          </p:cNvCxnSpPr>
          <p:nvPr/>
        </p:nvCxnSpPr>
        <p:spPr>
          <a:xfrm>
            <a:off x="4710572" y="4379459"/>
            <a:ext cx="43398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DCB73415-3D9F-D05E-9288-EB321BDB960A}"/>
              </a:ext>
            </a:extLst>
          </p:cNvPr>
          <p:cNvCxnSpPr>
            <a:cxnSpLocks/>
          </p:cNvCxnSpPr>
          <p:nvPr/>
        </p:nvCxnSpPr>
        <p:spPr>
          <a:xfrm>
            <a:off x="4710572" y="4055757"/>
            <a:ext cx="4418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ctor: Elbow 91">
            <a:extLst>
              <a:ext uri="{FF2B5EF4-FFF2-40B4-BE49-F238E27FC236}">
                <a16:creationId xmlns:a16="http://schemas.microsoft.com/office/drawing/2014/main" id="{72B5220D-CEE7-D029-7D01-5A2F661AE97B}"/>
              </a:ext>
            </a:extLst>
          </p:cNvPr>
          <p:cNvCxnSpPr>
            <a:cxnSpLocks/>
          </p:cNvCxnSpPr>
          <p:nvPr/>
        </p:nvCxnSpPr>
        <p:spPr>
          <a:xfrm rot="10800000">
            <a:off x="5476286" y="3716357"/>
            <a:ext cx="441865" cy="33940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ctor: Elbow 92">
            <a:extLst>
              <a:ext uri="{FF2B5EF4-FFF2-40B4-BE49-F238E27FC236}">
                <a16:creationId xmlns:a16="http://schemas.microsoft.com/office/drawing/2014/main" id="{070F81E9-D4A7-E171-5B8B-303432051463}"/>
              </a:ext>
            </a:extLst>
          </p:cNvPr>
          <p:cNvCxnSpPr>
            <a:cxnSpLocks/>
          </p:cNvCxnSpPr>
          <p:nvPr/>
        </p:nvCxnSpPr>
        <p:spPr>
          <a:xfrm rot="10800000" flipV="1">
            <a:off x="5476286" y="4055757"/>
            <a:ext cx="433985" cy="323702"/>
          </a:xfrm>
          <a:prstGeom prst="bentConnector3">
            <a:avLst>
              <a:gd name="adj1" fmla="val 4890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16B97CD3-837D-7DB8-22A8-0D885DAFDC54}"/>
              </a:ext>
            </a:extLst>
          </p:cNvPr>
          <p:cNvCxnSpPr>
            <a:cxnSpLocks/>
          </p:cNvCxnSpPr>
          <p:nvPr/>
        </p:nvCxnSpPr>
        <p:spPr>
          <a:xfrm>
            <a:off x="5476285" y="3718249"/>
            <a:ext cx="43982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DF61D117-A82F-5686-FE5A-C2097ED09A82}"/>
              </a:ext>
            </a:extLst>
          </p:cNvPr>
          <p:cNvCxnSpPr>
            <a:cxnSpLocks/>
          </p:cNvCxnSpPr>
          <p:nvPr/>
        </p:nvCxnSpPr>
        <p:spPr>
          <a:xfrm>
            <a:off x="5476285" y="4379459"/>
            <a:ext cx="43398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FCE5DA4E-D612-CDB2-3AB5-993AC09FD313}"/>
              </a:ext>
            </a:extLst>
          </p:cNvPr>
          <p:cNvCxnSpPr>
            <a:cxnSpLocks/>
          </p:cNvCxnSpPr>
          <p:nvPr/>
        </p:nvCxnSpPr>
        <p:spPr>
          <a:xfrm>
            <a:off x="5476285" y="4055757"/>
            <a:ext cx="4418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0A2009E-B305-0863-5123-2A77682C4C0E}"/>
              </a:ext>
            </a:extLst>
          </p:cNvPr>
          <p:cNvSpPr txBox="1"/>
          <p:nvPr/>
        </p:nvSpPr>
        <p:spPr>
          <a:xfrm>
            <a:off x="6209406" y="1003697"/>
            <a:ext cx="2457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/>
              <a:t>Advantages: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DF774A1-7514-8A09-A1BE-4CDEB2FE24E0}"/>
              </a:ext>
            </a:extLst>
          </p:cNvPr>
          <p:cNvSpPr txBox="1"/>
          <p:nvPr/>
        </p:nvSpPr>
        <p:spPr>
          <a:xfrm>
            <a:off x="6209406" y="3194772"/>
            <a:ext cx="2843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/>
              <a:t>Constraints: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7F9DBF-0095-5263-B429-A531C9E397F1}"/>
              </a:ext>
            </a:extLst>
          </p:cNvPr>
          <p:cNvSpPr txBox="1"/>
          <p:nvPr/>
        </p:nvSpPr>
        <p:spPr>
          <a:xfrm>
            <a:off x="6209406" y="2470616"/>
            <a:ext cx="23376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/>
              <a:t>Highly parallel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88E5871-B5EA-12D0-2337-A2DA86C49C60}"/>
              </a:ext>
            </a:extLst>
          </p:cNvPr>
          <p:cNvSpPr txBox="1"/>
          <p:nvPr/>
        </p:nvSpPr>
        <p:spPr>
          <a:xfrm>
            <a:off x="6209406" y="1640448"/>
            <a:ext cx="26337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/>
              <a:t>Large on-chip memory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EB44A29-8263-1460-3784-DA58C43E6DBA}"/>
              </a:ext>
            </a:extLst>
          </p:cNvPr>
          <p:cNvSpPr txBox="1"/>
          <p:nvPr/>
        </p:nvSpPr>
        <p:spPr>
          <a:xfrm>
            <a:off x="6209406" y="3836663"/>
            <a:ext cx="27487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i="1"/>
              <a:t>Compile time </a:t>
            </a:r>
            <a:r>
              <a:rPr lang="en-US" sz="2000" b="1"/>
              <a:t>defined exchange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7523E3-5F37-2199-1937-9723B071618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1713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/>
        </p:nvSpPr>
        <p:spPr>
          <a:xfrm>
            <a:off x="306825" y="1325270"/>
            <a:ext cx="8530350" cy="249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GB" sz="5000">
                <a:solidFill>
                  <a:schemeClr val="tx1"/>
                </a:solidFill>
                <a:latin typeface="+mj-lt"/>
                <a:ea typeface="Figtree Medium"/>
                <a:cs typeface="Figtree Medium"/>
                <a:sym typeface="Figtree Medium"/>
              </a:rPr>
              <a:t>But what was wrong with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000" u="sng">
                <a:solidFill>
                  <a:schemeClr val="tx1"/>
                </a:solidFill>
                <a:latin typeface="+mj-lt"/>
                <a:ea typeface="Figtree Medium"/>
                <a:cs typeface="Figtree Medium"/>
                <a:sym typeface="Figtree Medium"/>
              </a:rPr>
              <a:t>Graphics</a:t>
            </a:r>
            <a:r>
              <a:rPr lang="en-GB" sz="5000">
                <a:solidFill>
                  <a:schemeClr val="tx1"/>
                </a:solidFill>
                <a:latin typeface="+mj-lt"/>
                <a:ea typeface="Figtree Medium"/>
                <a:cs typeface="Figtree Medium"/>
                <a:sym typeface="Figtree Medium"/>
              </a:rPr>
              <a:t> Processing Units!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000">
                <a:solidFill>
                  <a:schemeClr val="tx1"/>
                </a:solidFill>
                <a:latin typeface="+mj-lt"/>
                <a:ea typeface="Figtree Medium"/>
                <a:cs typeface="Figtree Medium"/>
                <a:sym typeface="Figtree Medium"/>
              </a:rPr>
              <a:t>&gt;:(</a:t>
            </a:r>
            <a:endParaRPr sz="5000">
              <a:solidFill>
                <a:schemeClr val="tx1"/>
              </a:solidFill>
              <a:latin typeface="+mj-lt"/>
              <a:ea typeface="Figtree Medium"/>
              <a:cs typeface="Figtree Medium"/>
              <a:sym typeface="Figtree Medium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CA17ED-45C5-D4FA-34F9-A3F5A54E93A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/>
              <a:t>25</a:t>
            </a:fld>
            <a:endParaRPr lang="en-GB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5" title="Screenshot from 2026-06-17 11-52-5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071050"/>
            <a:ext cx="9144001" cy="307244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5"/>
          <p:cNvSpPr txBox="1"/>
          <p:nvPr/>
        </p:nvSpPr>
        <p:spPr>
          <a:xfrm>
            <a:off x="0" y="640750"/>
            <a:ext cx="9144000" cy="938688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900">
                <a:solidFill>
                  <a:schemeClr val="tx1"/>
                </a:solidFill>
                <a:latin typeface="+mj-lt"/>
                <a:ea typeface="Figtree Medium"/>
                <a:cs typeface="Figtree Medium"/>
                <a:sym typeface="Figtree Medium"/>
              </a:rPr>
              <a:t>NVIDIA RTX GPU Architecture</a:t>
            </a:r>
            <a:endParaRPr sz="4900">
              <a:solidFill>
                <a:schemeClr val="tx1"/>
              </a:solidFill>
              <a:latin typeface="+mj-lt"/>
              <a:ea typeface="Figtree Medium"/>
              <a:cs typeface="Figtree Medium"/>
              <a:sym typeface="Figtree Medium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1988EC-01EB-DCFD-3D19-48A404C81A2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/>
              <a:t>26</a:t>
            </a:fld>
            <a:endParaRPr lang="en-GB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2">
          <a:extLst>
            <a:ext uri="{FF2B5EF4-FFF2-40B4-BE49-F238E27FC236}">
              <a16:creationId xmlns:a16="http://schemas.microsoft.com/office/drawing/2014/main" id="{1B3D50D3-8E35-4CFB-C8B1-E5CC33A89F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5" title="Screenshot from 2026-06-17 11-52-54.png">
            <a:extLst>
              <a:ext uri="{FF2B5EF4-FFF2-40B4-BE49-F238E27FC236}">
                <a16:creationId xmlns:a16="http://schemas.microsoft.com/office/drawing/2014/main" id="{3C5D0B65-957F-347F-1C4E-054A34B24AC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071050"/>
            <a:ext cx="9144001" cy="307244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5">
            <a:extLst>
              <a:ext uri="{FF2B5EF4-FFF2-40B4-BE49-F238E27FC236}">
                <a16:creationId xmlns:a16="http://schemas.microsoft.com/office/drawing/2014/main" id="{515035EC-9FFB-BF67-F4BF-9055EFC360B4}"/>
              </a:ext>
            </a:extLst>
          </p:cNvPr>
          <p:cNvSpPr txBox="1"/>
          <p:nvPr/>
        </p:nvSpPr>
        <p:spPr>
          <a:xfrm>
            <a:off x="0" y="640750"/>
            <a:ext cx="9144000" cy="938688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900">
                <a:solidFill>
                  <a:schemeClr val="tx1"/>
                </a:solidFill>
                <a:latin typeface="+mj-lt"/>
                <a:ea typeface="Figtree Medium"/>
                <a:cs typeface="Figtree Medium"/>
                <a:sym typeface="Figtree Medium"/>
              </a:rPr>
              <a:t>NVIDIA RTX GPU Architecture</a:t>
            </a:r>
            <a:endParaRPr sz="4900">
              <a:solidFill>
                <a:schemeClr val="tx1"/>
              </a:solidFill>
              <a:latin typeface="+mj-lt"/>
              <a:ea typeface="Figtree Medium"/>
              <a:cs typeface="Figtree Medium"/>
              <a:sym typeface="Figtree Medium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22E7923-F3BA-58F6-306D-3170FAEDBD5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/>
              <a:t>27</a:t>
            </a:fld>
            <a:endParaRPr lang="en-GB"/>
          </a:p>
        </p:txBody>
      </p:sp>
      <p:pic>
        <p:nvPicPr>
          <p:cNvPr id="3" name="Image 2" descr="35,500+ Loupe Symbol Stock Illustrations, Royalty-Free ...">
            <a:extLst>
              <a:ext uri="{FF2B5EF4-FFF2-40B4-BE49-F238E27FC236}">
                <a16:creationId xmlns:a16="http://schemas.microsoft.com/office/drawing/2014/main" id="{2977B59B-6261-6B20-8708-98F2414A85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5000"/>
                    </a14:imgEffect>
                    <a14:imgEffect>
                      <a14:brightnessContrast bright="40000" contrast="87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4574721" y="1578428"/>
            <a:ext cx="3630386" cy="363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0281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CF8470B-8BAB-45DA-F78A-BB73C72251B6}"/>
              </a:ext>
            </a:extLst>
          </p:cNvPr>
          <p:cNvGrpSpPr/>
          <p:nvPr/>
        </p:nvGrpSpPr>
        <p:grpSpPr>
          <a:xfrm>
            <a:off x="3350647" y="1374682"/>
            <a:ext cx="2442705" cy="2394135"/>
            <a:chOff x="6613546" y="807531"/>
            <a:chExt cx="2442705" cy="2394135"/>
          </a:xfrm>
        </p:grpSpPr>
        <p:sp>
          <p:nvSpPr>
            <p:cNvPr id="5" name="Cube 4">
              <a:extLst>
                <a:ext uri="{FF2B5EF4-FFF2-40B4-BE49-F238E27FC236}">
                  <a16:creationId xmlns:a16="http://schemas.microsoft.com/office/drawing/2014/main" id="{762B5C2D-6875-45CB-167F-CB99A26B09A7}"/>
                </a:ext>
              </a:extLst>
            </p:cNvPr>
            <p:cNvSpPr/>
            <p:nvPr/>
          </p:nvSpPr>
          <p:spPr>
            <a:xfrm>
              <a:off x="6844363" y="2500226"/>
              <a:ext cx="2013493" cy="546159"/>
            </a:xfrm>
            <a:prstGeom prst="cube">
              <a:avLst/>
            </a:prstGeom>
            <a:ln w="12700"/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001" sz="1100">
                  <a:solidFill>
                    <a:schemeClr val="tx1"/>
                  </a:solidFill>
                  <a:latin typeface="Figtree"/>
                  <a:cs typeface="Arial"/>
                </a:rPr>
                <a:t>Shared memory</a:t>
              </a:r>
              <a:r>
                <a:rPr lang="en-GB" sz="1100">
                  <a:solidFill>
                    <a:schemeClr val="tx1"/>
                  </a:solidFill>
                  <a:latin typeface="Figtree"/>
                  <a:cs typeface="Arial"/>
                </a:rPr>
                <a:t> / L1 Cache</a:t>
              </a:r>
              <a:endParaRPr lang="en-US" sz="1100">
                <a:solidFill>
                  <a:schemeClr val="tx1"/>
                </a:solidFill>
                <a:latin typeface="Figtree"/>
                <a:cs typeface="Arial"/>
              </a:endParaRPr>
            </a:p>
          </p:txBody>
        </p:sp>
        <p:sp>
          <p:nvSpPr>
            <p:cNvPr id="6" name="Cube 5">
              <a:extLst>
                <a:ext uri="{FF2B5EF4-FFF2-40B4-BE49-F238E27FC236}">
                  <a16:creationId xmlns:a16="http://schemas.microsoft.com/office/drawing/2014/main" id="{7ACF3C39-AE5E-2DA4-2A95-A1B08693DDA6}"/>
                </a:ext>
              </a:extLst>
            </p:cNvPr>
            <p:cNvSpPr/>
            <p:nvPr/>
          </p:nvSpPr>
          <p:spPr>
            <a:xfrm>
              <a:off x="7094223" y="1667662"/>
              <a:ext cx="556260" cy="487680"/>
            </a:xfrm>
            <a:prstGeom prst="cube">
              <a:avLst/>
            </a:prstGeom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Figtree" panose="020B0604020202020204" charset="0"/>
                </a:rPr>
                <a:t>SP</a:t>
              </a:r>
              <a:endParaRPr lang="en-001">
                <a:latin typeface="Figtree" panose="020B0604020202020204" charset="0"/>
              </a:endParaRPr>
            </a:p>
          </p:txBody>
        </p:sp>
        <p:sp>
          <p:nvSpPr>
            <p:cNvPr id="7" name="Cube 6">
              <a:extLst>
                <a:ext uri="{FF2B5EF4-FFF2-40B4-BE49-F238E27FC236}">
                  <a16:creationId xmlns:a16="http://schemas.microsoft.com/office/drawing/2014/main" id="{FD0DA15E-0BCA-F661-AA0A-74F39938FD81}"/>
                </a:ext>
              </a:extLst>
            </p:cNvPr>
            <p:cNvSpPr/>
            <p:nvPr/>
          </p:nvSpPr>
          <p:spPr>
            <a:xfrm>
              <a:off x="7556769" y="1667662"/>
              <a:ext cx="556260" cy="487680"/>
            </a:xfrm>
            <a:prstGeom prst="cube">
              <a:avLst/>
            </a:prstGeom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Figtree" panose="020B0604020202020204" charset="0"/>
                </a:rPr>
                <a:t>SP</a:t>
              </a:r>
              <a:endParaRPr lang="en-001">
                <a:latin typeface="Figtree" panose="020B0604020202020204" charset="0"/>
              </a:endParaRPr>
            </a:p>
          </p:txBody>
        </p:sp>
        <p:sp>
          <p:nvSpPr>
            <p:cNvPr id="8" name="Cube 7">
              <a:extLst>
                <a:ext uri="{FF2B5EF4-FFF2-40B4-BE49-F238E27FC236}">
                  <a16:creationId xmlns:a16="http://schemas.microsoft.com/office/drawing/2014/main" id="{223FE2EF-3C80-3067-FA78-6771DA83AC00}"/>
                </a:ext>
              </a:extLst>
            </p:cNvPr>
            <p:cNvSpPr/>
            <p:nvPr/>
          </p:nvSpPr>
          <p:spPr>
            <a:xfrm>
              <a:off x="8025666" y="1667662"/>
              <a:ext cx="556260" cy="487680"/>
            </a:xfrm>
            <a:prstGeom prst="cube">
              <a:avLst/>
            </a:prstGeom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Figtree" panose="020B0604020202020204" charset="0"/>
                </a:rPr>
                <a:t>SP</a:t>
              </a:r>
              <a:endParaRPr lang="en-001">
                <a:latin typeface="Figtree" panose="020B0604020202020204" charset="0"/>
              </a:endParaRPr>
            </a:p>
          </p:txBody>
        </p:sp>
        <p:sp>
          <p:nvSpPr>
            <p:cNvPr id="9" name="Cube 8">
              <a:extLst>
                <a:ext uri="{FF2B5EF4-FFF2-40B4-BE49-F238E27FC236}">
                  <a16:creationId xmlns:a16="http://schemas.microsoft.com/office/drawing/2014/main" id="{41AA436E-A7B1-FCDF-3BC7-C983E955F911}"/>
                </a:ext>
              </a:extLst>
            </p:cNvPr>
            <p:cNvSpPr/>
            <p:nvPr/>
          </p:nvSpPr>
          <p:spPr>
            <a:xfrm>
              <a:off x="7094223" y="1256131"/>
              <a:ext cx="556260" cy="487680"/>
            </a:xfrm>
            <a:prstGeom prst="cube">
              <a:avLst/>
            </a:prstGeom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Figtree" panose="020B0604020202020204" charset="0"/>
                </a:rPr>
                <a:t>SP</a:t>
              </a:r>
              <a:endParaRPr lang="en-001">
                <a:latin typeface="Figtree" panose="020B0604020202020204" charset="0"/>
              </a:endParaRPr>
            </a:p>
          </p:txBody>
        </p:sp>
        <p:sp>
          <p:nvSpPr>
            <p:cNvPr id="10" name="Cube 9">
              <a:extLst>
                <a:ext uri="{FF2B5EF4-FFF2-40B4-BE49-F238E27FC236}">
                  <a16:creationId xmlns:a16="http://schemas.microsoft.com/office/drawing/2014/main" id="{AFD4E531-F40D-8B2C-F34F-BA2959262C91}"/>
                </a:ext>
              </a:extLst>
            </p:cNvPr>
            <p:cNvSpPr/>
            <p:nvPr/>
          </p:nvSpPr>
          <p:spPr>
            <a:xfrm>
              <a:off x="7556769" y="1256131"/>
              <a:ext cx="556260" cy="487680"/>
            </a:xfrm>
            <a:prstGeom prst="cube">
              <a:avLst/>
            </a:prstGeom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Figtree" panose="020B0604020202020204" charset="0"/>
                </a:rPr>
                <a:t>SP</a:t>
              </a:r>
              <a:endParaRPr lang="en-001">
                <a:latin typeface="Figtree" panose="020B0604020202020204" charset="0"/>
              </a:endParaRPr>
            </a:p>
          </p:txBody>
        </p:sp>
        <p:sp>
          <p:nvSpPr>
            <p:cNvPr id="11" name="Cube 10">
              <a:extLst>
                <a:ext uri="{FF2B5EF4-FFF2-40B4-BE49-F238E27FC236}">
                  <a16:creationId xmlns:a16="http://schemas.microsoft.com/office/drawing/2014/main" id="{5DDAEB35-E0DE-00C2-F16C-F2B980E83EA1}"/>
                </a:ext>
              </a:extLst>
            </p:cNvPr>
            <p:cNvSpPr/>
            <p:nvPr/>
          </p:nvSpPr>
          <p:spPr>
            <a:xfrm>
              <a:off x="8025666" y="1256131"/>
              <a:ext cx="556260" cy="487680"/>
            </a:xfrm>
            <a:prstGeom prst="cube">
              <a:avLst/>
            </a:prstGeom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Figtree" panose="020B0604020202020204" charset="0"/>
                </a:rPr>
                <a:t>SP</a:t>
              </a:r>
              <a:endParaRPr lang="en-001">
                <a:latin typeface="Figtree" panose="020B060402020202020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D9E987A-0D88-F1F7-EA22-78B305886E94}"/>
                </a:ext>
              </a:extLst>
            </p:cNvPr>
            <p:cNvSpPr/>
            <p:nvPr/>
          </p:nvSpPr>
          <p:spPr>
            <a:xfrm>
              <a:off x="6613546" y="807531"/>
              <a:ext cx="2442705" cy="2394135"/>
            </a:xfrm>
            <a:prstGeom prst="rect">
              <a:avLst/>
            </a:prstGeom>
            <a:noFill/>
            <a:ln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001"/>
            </a:p>
          </p:txBody>
        </p:sp>
        <p:cxnSp>
          <p:nvCxnSpPr>
            <p:cNvPr id="13" name="Connector: Elbow 12">
              <a:extLst>
                <a:ext uri="{FF2B5EF4-FFF2-40B4-BE49-F238E27FC236}">
                  <a16:creationId xmlns:a16="http://schemas.microsoft.com/office/drawing/2014/main" id="{6A7E12B9-A572-34C2-3D0F-F00D45B70E88}"/>
                </a:ext>
              </a:extLst>
            </p:cNvPr>
            <p:cNvCxnSpPr>
              <a:cxnSpLocks/>
              <a:stCxn id="7" idx="3"/>
            </p:cNvCxnSpPr>
            <p:nvPr/>
          </p:nvCxnSpPr>
          <p:spPr>
            <a:xfrm rot="5400000">
              <a:off x="7292741" y="2103174"/>
              <a:ext cx="429031" cy="533366"/>
            </a:xfrm>
            <a:prstGeom prst="bentConnector3">
              <a:avLst>
                <a:gd name="adj1" fmla="val 50000"/>
              </a:avLst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or: Elbow 13">
              <a:extLst>
                <a:ext uri="{FF2B5EF4-FFF2-40B4-BE49-F238E27FC236}">
                  <a16:creationId xmlns:a16="http://schemas.microsoft.com/office/drawing/2014/main" id="{2DA3D16F-431B-9160-26B5-1C9130197E98}"/>
                </a:ext>
              </a:extLst>
            </p:cNvPr>
            <p:cNvCxnSpPr>
              <a:cxnSpLocks/>
              <a:stCxn id="7" idx="3"/>
            </p:cNvCxnSpPr>
            <p:nvPr/>
          </p:nvCxnSpPr>
          <p:spPr>
            <a:xfrm rot="16200000" flipH="1">
              <a:off x="7836424" y="2092856"/>
              <a:ext cx="429031" cy="554001"/>
            </a:xfrm>
            <a:prstGeom prst="bentConnector3">
              <a:avLst>
                <a:gd name="adj1" fmla="val 50000"/>
              </a:avLst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or: Elbow 14">
              <a:extLst>
                <a:ext uri="{FF2B5EF4-FFF2-40B4-BE49-F238E27FC236}">
                  <a16:creationId xmlns:a16="http://schemas.microsoft.com/office/drawing/2014/main" id="{9F9C4EF3-5B9C-2EE9-CE5E-3BAAC63335B4}"/>
                </a:ext>
              </a:extLst>
            </p:cNvPr>
            <p:cNvCxnSpPr>
              <a:cxnSpLocks/>
              <a:stCxn id="8" idx="3"/>
            </p:cNvCxnSpPr>
            <p:nvPr/>
          </p:nvCxnSpPr>
          <p:spPr>
            <a:xfrm rot="16200000" flipH="1">
              <a:off x="8070873" y="2327305"/>
              <a:ext cx="429031" cy="85104"/>
            </a:xfrm>
            <a:prstGeom prst="bentConnector3">
              <a:avLst>
                <a:gd name="adj1" fmla="val 50000"/>
              </a:avLst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or: Elbow 15">
              <a:extLst>
                <a:ext uri="{FF2B5EF4-FFF2-40B4-BE49-F238E27FC236}">
                  <a16:creationId xmlns:a16="http://schemas.microsoft.com/office/drawing/2014/main" id="{CD1C0A06-2EE6-AD15-CC87-4A01215E7BBC}"/>
                </a:ext>
              </a:extLst>
            </p:cNvPr>
            <p:cNvCxnSpPr>
              <a:cxnSpLocks/>
              <a:stCxn id="6" idx="3"/>
            </p:cNvCxnSpPr>
            <p:nvPr/>
          </p:nvCxnSpPr>
          <p:spPr>
            <a:xfrm rot="5400000">
              <a:off x="7061468" y="2334447"/>
              <a:ext cx="429031" cy="70820"/>
            </a:xfrm>
            <a:prstGeom prst="bentConnector3">
              <a:avLst>
                <a:gd name="adj1" fmla="val 50000"/>
              </a:avLst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2E7FFF9-6924-C3CA-CDF8-773F070228DC}"/>
                </a:ext>
              </a:extLst>
            </p:cNvPr>
            <p:cNvSpPr txBox="1"/>
            <p:nvPr/>
          </p:nvSpPr>
          <p:spPr>
            <a:xfrm>
              <a:off x="6660050" y="848313"/>
              <a:ext cx="234969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" sz="1400" b="1">
                  <a:solidFill>
                    <a:schemeClr val="dk1"/>
                  </a:solidFill>
                  <a:latin typeface="Figtree"/>
                  <a:ea typeface="Figtree"/>
                  <a:cs typeface="Figtree"/>
                  <a:sym typeface="Figtree"/>
                </a:rPr>
                <a:t>Streaming Multiprocessor</a:t>
              </a:r>
              <a:endParaRPr lang="en-001" b="1"/>
            </a:p>
          </p:txBody>
        </p:sp>
      </p:grpSp>
      <p:sp>
        <p:nvSpPr>
          <p:cNvPr id="18" name="Google Shape;131;p26">
            <a:extLst>
              <a:ext uri="{FF2B5EF4-FFF2-40B4-BE49-F238E27FC236}">
                <a16:creationId xmlns:a16="http://schemas.microsoft.com/office/drawing/2014/main" id="{C14BB5FC-0254-DDE2-63B6-93097BFFED43}"/>
              </a:ext>
            </a:extLst>
          </p:cNvPr>
          <p:cNvSpPr txBox="1"/>
          <p:nvPr/>
        </p:nvSpPr>
        <p:spPr>
          <a:xfrm>
            <a:off x="364500" y="-2164"/>
            <a:ext cx="84150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chemeClr val="dk1"/>
                </a:solidFill>
                <a:latin typeface="+mj-lt"/>
                <a:ea typeface="Figtree"/>
                <a:cs typeface="Figtree"/>
                <a:sym typeface="Figtree"/>
              </a:rPr>
              <a:t>GPU Memory Hierarchy</a:t>
            </a:r>
            <a:endParaRPr sz="4400">
              <a:solidFill>
                <a:schemeClr val="dk1"/>
              </a:solidFill>
              <a:latin typeface="+mj-lt"/>
              <a:ea typeface="Figtree"/>
              <a:cs typeface="Figtree"/>
              <a:sym typeface="Figtree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220620-33BF-7DE2-DE46-F3664B899D7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/>
              <a:t>28</a:t>
            </a:fld>
            <a:endParaRPr lang="en-GB"/>
          </a:p>
        </p:txBody>
      </p:sp>
      <p:pic>
        <p:nvPicPr>
          <p:cNvPr id="19" name="Google Shape;124;p25" descr="Une image contenant Appareils électroniques, affichage, capture d’écran, texte&#10;&#10;Le contenu généré par l’IA peut être incorrect." title="Screenshot from 2026-06-17 11-52-54.png">
            <a:extLst>
              <a:ext uri="{FF2B5EF4-FFF2-40B4-BE49-F238E27FC236}">
                <a16:creationId xmlns:a16="http://schemas.microsoft.com/office/drawing/2014/main" id="{D66F2726-1260-A056-5364-5099FDD6D82B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35428" y="4090350"/>
            <a:ext cx="3581402" cy="7701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2F8DEA6F-B492-6397-7AEB-3532453FCB1F}"/>
              </a:ext>
            </a:extLst>
          </p:cNvPr>
          <p:cNvCxnSpPr/>
          <p:nvPr/>
        </p:nvCxnSpPr>
        <p:spPr>
          <a:xfrm flipH="1">
            <a:off x="2826376" y="1387314"/>
            <a:ext cx="530180" cy="292565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D96495D1-E09B-88D8-EC09-F35F9E152F23}"/>
              </a:ext>
            </a:extLst>
          </p:cNvPr>
          <p:cNvCxnSpPr>
            <a:cxnSpLocks/>
          </p:cNvCxnSpPr>
          <p:nvPr/>
        </p:nvCxnSpPr>
        <p:spPr>
          <a:xfrm flipH="1">
            <a:off x="2826377" y="3793058"/>
            <a:ext cx="2941365" cy="579778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3" name="Image 22" descr="35,500+ Loupe Symbol Stock Illustrations, Royalty-Free ...">
            <a:extLst>
              <a:ext uri="{FF2B5EF4-FFF2-40B4-BE49-F238E27FC236}">
                <a16:creationId xmlns:a16="http://schemas.microsoft.com/office/drawing/2014/main" id="{3D89669A-B98B-076D-1DF4-A432D043BF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5000"/>
                    </a14:imgEffect>
                    <a14:imgEffect>
                      <a14:brightnessContrast bright="40000" contrast="87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2386691" y="3951513"/>
            <a:ext cx="1050473" cy="105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261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E1E8D8-1B1E-040B-4368-0AE23A9BAA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6E21A18-BC91-DD8A-3D8F-35B406397C0C}"/>
              </a:ext>
            </a:extLst>
          </p:cNvPr>
          <p:cNvGrpSpPr/>
          <p:nvPr/>
        </p:nvGrpSpPr>
        <p:grpSpPr>
          <a:xfrm>
            <a:off x="3350647" y="1374682"/>
            <a:ext cx="2442705" cy="2394135"/>
            <a:chOff x="6613546" y="807531"/>
            <a:chExt cx="2442705" cy="2394135"/>
          </a:xfrm>
        </p:grpSpPr>
        <p:sp>
          <p:nvSpPr>
            <p:cNvPr id="5" name="Cube 4">
              <a:extLst>
                <a:ext uri="{FF2B5EF4-FFF2-40B4-BE49-F238E27FC236}">
                  <a16:creationId xmlns:a16="http://schemas.microsoft.com/office/drawing/2014/main" id="{0E666714-99C7-38C5-40CB-D0E992433935}"/>
                </a:ext>
              </a:extLst>
            </p:cNvPr>
            <p:cNvSpPr/>
            <p:nvPr/>
          </p:nvSpPr>
          <p:spPr>
            <a:xfrm>
              <a:off x="6844363" y="2500226"/>
              <a:ext cx="2013493" cy="546159"/>
            </a:xfrm>
            <a:prstGeom prst="cube">
              <a:avLst/>
            </a:prstGeom>
            <a:ln w="12700"/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001" sz="1100">
                  <a:solidFill>
                    <a:schemeClr val="tx1"/>
                  </a:solidFill>
                  <a:latin typeface="Figtree"/>
                  <a:cs typeface="Arial"/>
                </a:rPr>
                <a:t>Shared memory</a:t>
              </a:r>
              <a:r>
                <a:rPr lang="en-GB" sz="1100">
                  <a:solidFill>
                    <a:schemeClr val="tx1"/>
                  </a:solidFill>
                  <a:latin typeface="Figtree"/>
                  <a:cs typeface="Arial"/>
                </a:rPr>
                <a:t> / L1 Cache</a:t>
              </a:r>
              <a:endParaRPr lang="en-US" sz="1100">
                <a:solidFill>
                  <a:schemeClr val="tx1"/>
                </a:solidFill>
                <a:latin typeface="Figtree"/>
                <a:cs typeface="Arial"/>
              </a:endParaRPr>
            </a:p>
          </p:txBody>
        </p:sp>
        <p:sp>
          <p:nvSpPr>
            <p:cNvPr id="6" name="Cube 5">
              <a:extLst>
                <a:ext uri="{FF2B5EF4-FFF2-40B4-BE49-F238E27FC236}">
                  <a16:creationId xmlns:a16="http://schemas.microsoft.com/office/drawing/2014/main" id="{6D845FB0-A522-6D04-5F64-EC5BCA083F19}"/>
                </a:ext>
              </a:extLst>
            </p:cNvPr>
            <p:cNvSpPr/>
            <p:nvPr/>
          </p:nvSpPr>
          <p:spPr>
            <a:xfrm>
              <a:off x="7094223" y="1667662"/>
              <a:ext cx="556260" cy="487680"/>
            </a:xfrm>
            <a:prstGeom prst="cube">
              <a:avLst/>
            </a:prstGeom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Figtree" panose="020B0604020202020204" charset="0"/>
                </a:rPr>
                <a:t>SP</a:t>
              </a:r>
              <a:endParaRPr lang="en-001">
                <a:latin typeface="Figtree" panose="020B0604020202020204" charset="0"/>
              </a:endParaRPr>
            </a:p>
          </p:txBody>
        </p:sp>
        <p:sp>
          <p:nvSpPr>
            <p:cNvPr id="7" name="Cube 6">
              <a:extLst>
                <a:ext uri="{FF2B5EF4-FFF2-40B4-BE49-F238E27FC236}">
                  <a16:creationId xmlns:a16="http://schemas.microsoft.com/office/drawing/2014/main" id="{DDF8A92B-7CBE-A2B3-8917-CAEF8713E459}"/>
                </a:ext>
              </a:extLst>
            </p:cNvPr>
            <p:cNvSpPr/>
            <p:nvPr/>
          </p:nvSpPr>
          <p:spPr>
            <a:xfrm>
              <a:off x="7556769" y="1667662"/>
              <a:ext cx="556260" cy="487680"/>
            </a:xfrm>
            <a:prstGeom prst="cube">
              <a:avLst/>
            </a:prstGeom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Figtree" panose="020B0604020202020204" charset="0"/>
                </a:rPr>
                <a:t>SP</a:t>
              </a:r>
              <a:endParaRPr lang="en-001">
                <a:latin typeface="Figtree" panose="020B0604020202020204" charset="0"/>
              </a:endParaRPr>
            </a:p>
          </p:txBody>
        </p:sp>
        <p:sp>
          <p:nvSpPr>
            <p:cNvPr id="8" name="Cube 7">
              <a:extLst>
                <a:ext uri="{FF2B5EF4-FFF2-40B4-BE49-F238E27FC236}">
                  <a16:creationId xmlns:a16="http://schemas.microsoft.com/office/drawing/2014/main" id="{B141F813-58ED-26C7-A51A-05D61E61631E}"/>
                </a:ext>
              </a:extLst>
            </p:cNvPr>
            <p:cNvSpPr/>
            <p:nvPr/>
          </p:nvSpPr>
          <p:spPr>
            <a:xfrm>
              <a:off x="8025666" y="1667662"/>
              <a:ext cx="556260" cy="487680"/>
            </a:xfrm>
            <a:prstGeom prst="cube">
              <a:avLst/>
            </a:prstGeom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Figtree" panose="020B0604020202020204" charset="0"/>
                </a:rPr>
                <a:t>SP</a:t>
              </a:r>
              <a:endParaRPr lang="en-001">
                <a:latin typeface="Figtree" panose="020B0604020202020204" charset="0"/>
              </a:endParaRPr>
            </a:p>
          </p:txBody>
        </p:sp>
        <p:sp>
          <p:nvSpPr>
            <p:cNvPr id="9" name="Cube 8">
              <a:extLst>
                <a:ext uri="{FF2B5EF4-FFF2-40B4-BE49-F238E27FC236}">
                  <a16:creationId xmlns:a16="http://schemas.microsoft.com/office/drawing/2014/main" id="{8D0BF917-1EA7-0F5B-02F3-BEB0CD3FF32A}"/>
                </a:ext>
              </a:extLst>
            </p:cNvPr>
            <p:cNvSpPr/>
            <p:nvPr/>
          </p:nvSpPr>
          <p:spPr>
            <a:xfrm>
              <a:off x="7094223" y="1256131"/>
              <a:ext cx="556260" cy="487680"/>
            </a:xfrm>
            <a:prstGeom prst="cube">
              <a:avLst/>
            </a:prstGeom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Figtree" panose="020B0604020202020204" charset="0"/>
                </a:rPr>
                <a:t>SP</a:t>
              </a:r>
              <a:endParaRPr lang="en-001">
                <a:latin typeface="Figtree" panose="020B0604020202020204" charset="0"/>
              </a:endParaRPr>
            </a:p>
          </p:txBody>
        </p:sp>
        <p:sp>
          <p:nvSpPr>
            <p:cNvPr id="10" name="Cube 9">
              <a:extLst>
                <a:ext uri="{FF2B5EF4-FFF2-40B4-BE49-F238E27FC236}">
                  <a16:creationId xmlns:a16="http://schemas.microsoft.com/office/drawing/2014/main" id="{04AF83B7-50FC-3202-B028-5C9F7A53A917}"/>
                </a:ext>
              </a:extLst>
            </p:cNvPr>
            <p:cNvSpPr/>
            <p:nvPr/>
          </p:nvSpPr>
          <p:spPr>
            <a:xfrm>
              <a:off x="7556769" y="1256131"/>
              <a:ext cx="556260" cy="487680"/>
            </a:xfrm>
            <a:prstGeom prst="cube">
              <a:avLst/>
            </a:prstGeom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Figtree" panose="020B0604020202020204" charset="0"/>
                </a:rPr>
                <a:t>SP</a:t>
              </a:r>
              <a:endParaRPr lang="en-001">
                <a:latin typeface="Figtree" panose="020B0604020202020204" charset="0"/>
              </a:endParaRPr>
            </a:p>
          </p:txBody>
        </p:sp>
        <p:sp>
          <p:nvSpPr>
            <p:cNvPr id="11" name="Cube 10">
              <a:extLst>
                <a:ext uri="{FF2B5EF4-FFF2-40B4-BE49-F238E27FC236}">
                  <a16:creationId xmlns:a16="http://schemas.microsoft.com/office/drawing/2014/main" id="{66CD8DFA-ED05-EBAE-169B-AECCB93856E0}"/>
                </a:ext>
              </a:extLst>
            </p:cNvPr>
            <p:cNvSpPr/>
            <p:nvPr/>
          </p:nvSpPr>
          <p:spPr>
            <a:xfrm>
              <a:off x="8025666" y="1256131"/>
              <a:ext cx="556260" cy="487680"/>
            </a:xfrm>
            <a:prstGeom prst="cube">
              <a:avLst/>
            </a:prstGeom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Figtree" panose="020B0604020202020204" charset="0"/>
                </a:rPr>
                <a:t>SP</a:t>
              </a:r>
              <a:endParaRPr lang="en-001">
                <a:latin typeface="Figtree" panose="020B060402020202020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E22BC70-04B4-04AD-4CEA-E0A11AE11C45}"/>
                </a:ext>
              </a:extLst>
            </p:cNvPr>
            <p:cNvSpPr/>
            <p:nvPr/>
          </p:nvSpPr>
          <p:spPr>
            <a:xfrm>
              <a:off x="6613546" y="807531"/>
              <a:ext cx="2442705" cy="2394135"/>
            </a:xfrm>
            <a:prstGeom prst="rect">
              <a:avLst/>
            </a:prstGeom>
            <a:noFill/>
            <a:ln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001"/>
            </a:p>
          </p:txBody>
        </p:sp>
        <p:cxnSp>
          <p:nvCxnSpPr>
            <p:cNvPr id="13" name="Connector: Elbow 12">
              <a:extLst>
                <a:ext uri="{FF2B5EF4-FFF2-40B4-BE49-F238E27FC236}">
                  <a16:creationId xmlns:a16="http://schemas.microsoft.com/office/drawing/2014/main" id="{68C0D806-E188-D82B-FF91-C8B8C55ED553}"/>
                </a:ext>
              </a:extLst>
            </p:cNvPr>
            <p:cNvCxnSpPr>
              <a:cxnSpLocks/>
              <a:stCxn id="7" idx="3"/>
            </p:cNvCxnSpPr>
            <p:nvPr/>
          </p:nvCxnSpPr>
          <p:spPr>
            <a:xfrm rot="5400000">
              <a:off x="7292741" y="2103174"/>
              <a:ext cx="429031" cy="533366"/>
            </a:xfrm>
            <a:prstGeom prst="bentConnector3">
              <a:avLst>
                <a:gd name="adj1" fmla="val 50000"/>
              </a:avLst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or: Elbow 13">
              <a:extLst>
                <a:ext uri="{FF2B5EF4-FFF2-40B4-BE49-F238E27FC236}">
                  <a16:creationId xmlns:a16="http://schemas.microsoft.com/office/drawing/2014/main" id="{842C9BE4-9F87-CAD1-6A7D-BDD50752C3CD}"/>
                </a:ext>
              </a:extLst>
            </p:cNvPr>
            <p:cNvCxnSpPr>
              <a:cxnSpLocks/>
              <a:stCxn id="7" idx="3"/>
            </p:cNvCxnSpPr>
            <p:nvPr/>
          </p:nvCxnSpPr>
          <p:spPr>
            <a:xfrm rot="16200000" flipH="1">
              <a:off x="7836424" y="2092856"/>
              <a:ext cx="429031" cy="554001"/>
            </a:xfrm>
            <a:prstGeom prst="bentConnector3">
              <a:avLst>
                <a:gd name="adj1" fmla="val 50000"/>
              </a:avLst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or: Elbow 14">
              <a:extLst>
                <a:ext uri="{FF2B5EF4-FFF2-40B4-BE49-F238E27FC236}">
                  <a16:creationId xmlns:a16="http://schemas.microsoft.com/office/drawing/2014/main" id="{4B52992B-EA30-F61F-1897-FD5822197339}"/>
                </a:ext>
              </a:extLst>
            </p:cNvPr>
            <p:cNvCxnSpPr>
              <a:cxnSpLocks/>
              <a:stCxn id="8" idx="3"/>
            </p:cNvCxnSpPr>
            <p:nvPr/>
          </p:nvCxnSpPr>
          <p:spPr>
            <a:xfrm rot="16200000" flipH="1">
              <a:off x="8070873" y="2327305"/>
              <a:ext cx="429031" cy="85104"/>
            </a:xfrm>
            <a:prstGeom prst="bentConnector3">
              <a:avLst>
                <a:gd name="adj1" fmla="val 50000"/>
              </a:avLst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or: Elbow 15">
              <a:extLst>
                <a:ext uri="{FF2B5EF4-FFF2-40B4-BE49-F238E27FC236}">
                  <a16:creationId xmlns:a16="http://schemas.microsoft.com/office/drawing/2014/main" id="{A220E26F-5FB6-45A5-2587-BD9D91378A00}"/>
                </a:ext>
              </a:extLst>
            </p:cNvPr>
            <p:cNvCxnSpPr>
              <a:cxnSpLocks/>
              <a:stCxn id="6" idx="3"/>
            </p:cNvCxnSpPr>
            <p:nvPr/>
          </p:nvCxnSpPr>
          <p:spPr>
            <a:xfrm rot="5400000">
              <a:off x="7061468" y="2334447"/>
              <a:ext cx="429031" cy="70820"/>
            </a:xfrm>
            <a:prstGeom prst="bentConnector3">
              <a:avLst>
                <a:gd name="adj1" fmla="val 50000"/>
              </a:avLst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A95A8AD-4958-57FF-F03A-D4489E15C480}"/>
                </a:ext>
              </a:extLst>
            </p:cNvPr>
            <p:cNvSpPr txBox="1"/>
            <p:nvPr/>
          </p:nvSpPr>
          <p:spPr>
            <a:xfrm>
              <a:off x="6660050" y="848313"/>
              <a:ext cx="234969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" sz="1400" b="1">
                  <a:solidFill>
                    <a:schemeClr val="dk1"/>
                  </a:solidFill>
                  <a:latin typeface="Figtree"/>
                  <a:ea typeface="Figtree"/>
                  <a:cs typeface="Figtree"/>
                  <a:sym typeface="Figtree"/>
                </a:rPr>
                <a:t>Streaming Multiprocessor</a:t>
              </a:r>
              <a:endParaRPr lang="en-001" b="1"/>
            </a:p>
          </p:txBody>
        </p:sp>
      </p:grpSp>
      <p:sp>
        <p:nvSpPr>
          <p:cNvPr id="18" name="Google Shape;131;p26">
            <a:extLst>
              <a:ext uri="{FF2B5EF4-FFF2-40B4-BE49-F238E27FC236}">
                <a16:creationId xmlns:a16="http://schemas.microsoft.com/office/drawing/2014/main" id="{5E70585C-8DD7-EE15-F6F6-769D9B1966D4}"/>
              </a:ext>
            </a:extLst>
          </p:cNvPr>
          <p:cNvSpPr txBox="1"/>
          <p:nvPr/>
        </p:nvSpPr>
        <p:spPr>
          <a:xfrm>
            <a:off x="364500" y="-2164"/>
            <a:ext cx="84150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chemeClr val="dk1"/>
                </a:solidFill>
                <a:latin typeface="+mj-lt"/>
                <a:ea typeface="Figtree"/>
                <a:cs typeface="Figtree"/>
                <a:sym typeface="Figtree"/>
              </a:rPr>
              <a:t>GPU Memory Hierarchy</a:t>
            </a:r>
            <a:endParaRPr sz="4400">
              <a:solidFill>
                <a:schemeClr val="dk1"/>
              </a:solidFill>
              <a:latin typeface="+mj-lt"/>
              <a:ea typeface="Figtree"/>
              <a:cs typeface="Figtree"/>
              <a:sym typeface="Figtree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5D6DDB-861B-6B9F-4326-3B25ED18DD1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8606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>
          <a:extLst>
            <a:ext uri="{FF2B5EF4-FFF2-40B4-BE49-F238E27FC236}">
              <a16:creationId xmlns:a16="http://schemas.microsoft.com/office/drawing/2014/main" id="{A7E2C368-4F52-1E19-ED5D-3DC7BEF1A2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>
            <a:extLst>
              <a:ext uri="{FF2B5EF4-FFF2-40B4-BE49-F238E27FC236}">
                <a16:creationId xmlns:a16="http://schemas.microsoft.com/office/drawing/2014/main" id="{E3702167-7150-F25F-6D69-5BF359826864}"/>
              </a:ext>
            </a:extLst>
          </p:cNvPr>
          <p:cNvSpPr txBox="1"/>
          <p:nvPr/>
        </p:nvSpPr>
        <p:spPr>
          <a:xfrm>
            <a:off x="435412" y="2466001"/>
            <a:ext cx="8273175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GB" sz="2800" i="1">
                <a:solidFill>
                  <a:srgbClr val="434343"/>
                </a:solidFill>
                <a:latin typeface="+mj-lt"/>
                <a:ea typeface="Figtree Medium"/>
                <a:cs typeface="Figtree Medium"/>
                <a:sym typeface="Figtree Medium"/>
              </a:rPr>
              <a:t>Humans interact with 3D space in smooth motions.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3000" i="1">
              <a:solidFill>
                <a:srgbClr val="434343"/>
              </a:solidFill>
              <a:latin typeface="+mj-lt"/>
              <a:ea typeface="Figtree Medium"/>
              <a:cs typeface="Figtree Medium"/>
              <a:sym typeface="Figtree Medium"/>
            </a:endParaRPr>
          </a:p>
        </p:txBody>
      </p:sp>
      <p:sp>
        <p:nvSpPr>
          <p:cNvPr id="64" name="Google Shape;64;p14">
            <a:extLst>
              <a:ext uri="{FF2B5EF4-FFF2-40B4-BE49-F238E27FC236}">
                <a16:creationId xmlns:a16="http://schemas.microsoft.com/office/drawing/2014/main" id="{E3202540-6035-B008-2FD3-8A9025F6E55C}"/>
              </a:ext>
            </a:extLst>
          </p:cNvPr>
          <p:cNvSpPr txBox="1"/>
          <p:nvPr/>
        </p:nvSpPr>
        <p:spPr>
          <a:xfrm>
            <a:off x="745350" y="1723248"/>
            <a:ext cx="76533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chemeClr val="tx1"/>
                </a:solidFill>
                <a:latin typeface="+mj-lt"/>
                <a:ea typeface="Figtree Medium"/>
                <a:cs typeface="Figtree Medium"/>
                <a:sym typeface="Figtree Medium"/>
              </a:rPr>
              <a:t>Motivation</a:t>
            </a:r>
            <a:endParaRPr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7E67B2-1CFC-8F71-E548-77860E2B835C}"/>
              </a:ext>
            </a:extLst>
          </p:cNvPr>
          <p:cNvSpPr txBox="1"/>
          <p:nvPr/>
        </p:nvSpPr>
        <p:spPr>
          <a:xfrm>
            <a:off x="172363" y="3688860"/>
            <a:ext cx="87992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i="1">
                <a:solidFill>
                  <a:srgbClr val="434343"/>
                </a:solidFill>
                <a:latin typeface="+mj-lt"/>
                <a:ea typeface="Figtree Medium"/>
                <a:cs typeface="Figtree Medium"/>
                <a:sym typeface="Figtree Medium"/>
              </a:rPr>
              <a:t>Can we exploit the continuity of 2D projections?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1BF13C-064A-BAF6-B71E-A177E080191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00482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241D38-E565-0DFA-435F-DB1077BDAE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38110D7-7FD6-A922-8B22-D13ACC95D448}"/>
              </a:ext>
            </a:extLst>
          </p:cNvPr>
          <p:cNvGrpSpPr/>
          <p:nvPr/>
        </p:nvGrpSpPr>
        <p:grpSpPr>
          <a:xfrm>
            <a:off x="3350647" y="1374682"/>
            <a:ext cx="2442705" cy="2394135"/>
            <a:chOff x="6613546" y="807531"/>
            <a:chExt cx="2442705" cy="2394135"/>
          </a:xfrm>
        </p:grpSpPr>
        <p:sp>
          <p:nvSpPr>
            <p:cNvPr id="5" name="Cube 4">
              <a:extLst>
                <a:ext uri="{FF2B5EF4-FFF2-40B4-BE49-F238E27FC236}">
                  <a16:creationId xmlns:a16="http://schemas.microsoft.com/office/drawing/2014/main" id="{2CC0F82B-1DF9-D6BA-5CCE-9B98EFE61D07}"/>
                </a:ext>
              </a:extLst>
            </p:cNvPr>
            <p:cNvSpPr/>
            <p:nvPr/>
          </p:nvSpPr>
          <p:spPr>
            <a:xfrm>
              <a:off x="6844363" y="2500226"/>
              <a:ext cx="2013493" cy="546159"/>
            </a:xfrm>
            <a:prstGeom prst="cube">
              <a:avLst/>
            </a:prstGeom>
            <a:ln w="12700"/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001" sz="1100">
                  <a:solidFill>
                    <a:schemeClr val="tx1"/>
                  </a:solidFill>
                  <a:latin typeface="Figtree"/>
                  <a:cs typeface="Arial"/>
                </a:rPr>
                <a:t>Shared memory</a:t>
              </a:r>
              <a:r>
                <a:rPr lang="en-GB" sz="1100">
                  <a:solidFill>
                    <a:schemeClr val="tx1"/>
                  </a:solidFill>
                  <a:latin typeface="Figtree"/>
                  <a:cs typeface="Arial"/>
                </a:rPr>
                <a:t> / L1 Cache</a:t>
              </a:r>
              <a:endParaRPr lang="en-US" sz="1100">
                <a:solidFill>
                  <a:schemeClr val="tx1"/>
                </a:solidFill>
                <a:latin typeface="Figtree"/>
                <a:cs typeface="Arial"/>
              </a:endParaRPr>
            </a:p>
          </p:txBody>
        </p:sp>
        <p:sp>
          <p:nvSpPr>
            <p:cNvPr id="6" name="Cube 5">
              <a:extLst>
                <a:ext uri="{FF2B5EF4-FFF2-40B4-BE49-F238E27FC236}">
                  <a16:creationId xmlns:a16="http://schemas.microsoft.com/office/drawing/2014/main" id="{7834F6A6-6E03-2ADB-777C-DE649BFE8250}"/>
                </a:ext>
              </a:extLst>
            </p:cNvPr>
            <p:cNvSpPr/>
            <p:nvPr/>
          </p:nvSpPr>
          <p:spPr>
            <a:xfrm>
              <a:off x="7094223" y="1667662"/>
              <a:ext cx="556260" cy="487680"/>
            </a:xfrm>
            <a:prstGeom prst="cube">
              <a:avLst/>
            </a:prstGeom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Figtree" panose="020B0604020202020204" charset="0"/>
                </a:rPr>
                <a:t>SP</a:t>
              </a:r>
              <a:endParaRPr lang="en-001">
                <a:latin typeface="Figtree" panose="020B0604020202020204" charset="0"/>
              </a:endParaRPr>
            </a:p>
          </p:txBody>
        </p:sp>
        <p:sp>
          <p:nvSpPr>
            <p:cNvPr id="7" name="Cube 6">
              <a:extLst>
                <a:ext uri="{FF2B5EF4-FFF2-40B4-BE49-F238E27FC236}">
                  <a16:creationId xmlns:a16="http://schemas.microsoft.com/office/drawing/2014/main" id="{74659959-0E3A-0D3F-33FD-B137BB14F660}"/>
                </a:ext>
              </a:extLst>
            </p:cNvPr>
            <p:cNvSpPr/>
            <p:nvPr/>
          </p:nvSpPr>
          <p:spPr>
            <a:xfrm>
              <a:off x="7556769" y="1667662"/>
              <a:ext cx="556260" cy="487680"/>
            </a:xfrm>
            <a:prstGeom prst="cube">
              <a:avLst/>
            </a:prstGeom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Figtree" panose="020B0604020202020204" charset="0"/>
                </a:rPr>
                <a:t>SP</a:t>
              </a:r>
              <a:endParaRPr lang="en-001">
                <a:latin typeface="Figtree" panose="020B0604020202020204" charset="0"/>
              </a:endParaRPr>
            </a:p>
          </p:txBody>
        </p:sp>
        <p:sp>
          <p:nvSpPr>
            <p:cNvPr id="8" name="Cube 7">
              <a:extLst>
                <a:ext uri="{FF2B5EF4-FFF2-40B4-BE49-F238E27FC236}">
                  <a16:creationId xmlns:a16="http://schemas.microsoft.com/office/drawing/2014/main" id="{8ABBC1C4-1B99-9B32-1C52-3114A9DB9BC3}"/>
                </a:ext>
              </a:extLst>
            </p:cNvPr>
            <p:cNvSpPr/>
            <p:nvPr/>
          </p:nvSpPr>
          <p:spPr>
            <a:xfrm>
              <a:off x="8025666" y="1667662"/>
              <a:ext cx="556260" cy="487680"/>
            </a:xfrm>
            <a:prstGeom prst="cube">
              <a:avLst/>
            </a:prstGeom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Figtree" panose="020B0604020202020204" charset="0"/>
                </a:rPr>
                <a:t>SP</a:t>
              </a:r>
              <a:endParaRPr lang="en-001">
                <a:latin typeface="Figtree" panose="020B0604020202020204" charset="0"/>
              </a:endParaRPr>
            </a:p>
          </p:txBody>
        </p:sp>
        <p:sp>
          <p:nvSpPr>
            <p:cNvPr id="9" name="Cube 8">
              <a:extLst>
                <a:ext uri="{FF2B5EF4-FFF2-40B4-BE49-F238E27FC236}">
                  <a16:creationId xmlns:a16="http://schemas.microsoft.com/office/drawing/2014/main" id="{27DE5127-F767-77CE-993B-F55261F63A47}"/>
                </a:ext>
              </a:extLst>
            </p:cNvPr>
            <p:cNvSpPr/>
            <p:nvPr/>
          </p:nvSpPr>
          <p:spPr>
            <a:xfrm>
              <a:off x="7094223" y="1256131"/>
              <a:ext cx="556260" cy="487680"/>
            </a:xfrm>
            <a:prstGeom prst="cube">
              <a:avLst/>
            </a:prstGeom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Figtree" panose="020B0604020202020204" charset="0"/>
                </a:rPr>
                <a:t>SP</a:t>
              </a:r>
              <a:endParaRPr lang="en-001">
                <a:latin typeface="Figtree" panose="020B0604020202020204" charset="0"/>
              </a:endParaRPr>
            </a:p>
          </p:txBody>
        </p:sp>
        <p:sp>
          <p:nvSpPr>
            <p:cNvPr id="10" name="Cube 9">
              <a:extLst>
                <a:ext uri="{FF2B5EF4-FFF2-40B4-BE49-F238E27FC236}">
                  <a16:creationId xmlns:a16="http://schemas.microsoft.com/office/drawing/2014/main" id="{B56A9A12-8FCA-2533-663C-FA6F95E16317}"/>
                </a:ext>
              </a:extLst>
            </p:cNvPr>
            <p:cNvSpPr/>
            <p:nvPr/>
          </p:nvSpPr>
          <p:spPr>
            <a:xfrm>
              <a:off x="7556769" y="1256131"/>
              <a:ext cx="556260" cy="487680"/>
            </a:xfrm>
            <a:prstGeom prst="cube">
              <a:avLst/>
            </a:prstGeom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Figtree" panose="020B0604020202020204" charset="0"/>
                </a:rPr>
                <a:t>SP</a:t>
              </a:r>
              <a:endParaRPr lang="en-001">
                <a:latin typeface="Figtree" panose="020B0604020202020204" charset="0"/>
              </a:endParaRPr>
            </a:p>
          </p:txBody>
        </p:sp>
        <p:sp>
          <p:nvSpPr>
            <p:cNvPr id="11" name="Cube 10">
              <a:extLst>
                <a:ext uri="{FF2B5EF4-FFF2-40B4-BE49-F238E27FC236}">
                  <a16:creationId xmlns:a16="http://schemas.microsoft.com/office/drawing/2014/main" id="{2E4B7C7E-AA75-B6B9-6C94-2B0A289A3FA6}"/>
                </a:ext>
              </a:extLst>
            </p:cNvPr>
            <p:cNvSpPr/>
            <p:nvPr/>
          </p:nvSpPr>
          <p:spPr>
            <a:xfrm>
              <a:off x="8025666" y="1256131"/>
              <a:ext cx="556260" cy="487680"/>
            </a:xfrm>
            <a:prstGeom prst="cube">
              <a:avLst/>
            </a:prstGeom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Figtree" panose="020B0604020202020204" charset="0"/>
                </a:rPr>
                <a:t>SP</a:t>
              </a:r>
              <a:endParaRPr lang="en-001">
                <a:latin typeface="Figtree" panose="020B060402020202020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D202E16-B0EB-E655-6D95-C24CD1CE5B73}"/>
                </a:ext>
              </a:extLst>
            </p:cNvPr>
            <p:cNvSpPr/>
            <p:nvPr/>
          </p:nvSpPr>
          <p:spPr>
            <a:xfrm>
              <a:off x="6613546" y="807531"/>
              <a:ext cx="2442705" cy="2394135"/>
            </a:xfrm>
            <a:prstGeom prst="rect">
              <a:avLst/>
            </a:prstGeom>
            <a:noFill/>
            <a:ln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001"/>
            </a:p>
          </p:txBody>
        </p:sp>
        <p:cxnSp>
          <p:nvCxnSpPr>
            <p:cNvPr id="13" name="Connector: Elbow 12">
              <a:extLst>
                <a:ext uri="{FF2B5EF4-FFF2-40B4-BE49-F238E27FC236}">
                  <a16:creationId xmlns:a16="http://schemas.microsoft.com/office/drawing/2014/main" id="{563849E1-6402-A668-3736-A145A1121281}"/>
                </a:ext>
              </a:extLst>
            </p:cNvPr>
            <p:cNvCxnSpPr>
              <a:cxnSpLocks/>
              <a:stCxn id="7" idx="3"/>
            </p:cNvCxnSpPr>
            <p:nvPr/>
          </p:nvCxnSpPr>
          <p:spPr>
            <a:xfrm rot="5400000">
              <a:off x="7292741" y="2103174"/>
              <a:ext cx="429031" cy="533366"/>
            </a:xfrm>
            <a:prstGeom prst="bentConnector3">
              <a:avLst>
                <a:gd name="adj1" fmla="val 50000"/>
              </a:avLst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or: Elbow 13">
              <a:extLst>
                <a:ext uri="{FF2B5EF4-FFF2-40B4-BE49-F238E27FC236}">
                  <a16:creationId xmlns:a16="http://schemas.microsoft.com/office/drawing/2014/main" id="{41D5C619-E222-A1DF-99E4-894590EADA6F}"/>
                </a:ext>
              </a:extLst>
            </p:cNvPr>
            <p:cNvCxnSpPr>
              <a:cxnSpLocks/>
              <a:stCxn id="7" idx="3"/>
            </p:cNvCxnSpPr>
            <p:nvPr/>
          </p:nvCxnSpPr>
          <p:spPr>
            <a:xfrm rot="16200000" flipH="1">
              <a:off x="7836424" y="2092856"/>
              <a:ext cx="429031" cy="554001"/>
            </a:xfrm>
            <a:prstGeom prst="bentConnector3">
              <a:avLst>
                <a:gd name="adj1" fmla="val 50000"/>
              </a:avLst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or: Elbow 14">
              <a:extLst>
                <a:ext uri="{FF2B5EF4-FFF2-40B4-BE49-F238E27FC236}">
                  <a16:creationId xmlns:a16="http://schemas.microsoft.com/office/drawing/2014/main" id="{CF1A7704-6613-EDBC-EB2B-A6D884F5D958}"/>
                </a:ext>
              </a:extLst>
            </p:cNvPr>
            <p:cNvCxnSpPr>
              <a:cxnSpLocks/>
              <a:stCxn id="8" idx="3"/>
            </p:cNvCxnSpPr>
            <p:nvPr/>
          </p:nvCxnSpPr>
          <p:spPr>
            <a:xfrm rot="16200000" flipH="1">
              <a:off x="8070873" y="2327305"/>
              <a:ext cx="429031" cy="85104"/>
            </a:xfrm>
            <a:prstGeom prst="bentConnector3">
              <a:avLst>
                <a:gd name="adj1" fmla="val 50000"/>
              </a:avLst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or: Elbow 15">
              <a:extLst>
                <a:ext uri="{FF2B5EF4-FFF2-40B4-BE49-F238E27FC236}">
                  <a16:creationId xmlns:a16="http://schemas.microsoft.com/office/drawing/2014/main" id="{EA895481-E615-C8E6-D80C-58C2972AFB87}"/>
                </a:ext>
              </a:extLst>
            </p:cNvPr>
            <p:cNvCxnSpPr>
              <a:cxnSpLocks/>
              <a:stCxn id="6" idx="3"/>
            </p:cNvCxnSpPr>
            <p:nvPr/>
          </p:nvCxnSpPr>
          <p:spPr>
            <a:xfrm rot="5400000">
              <a:off x="7061468" y="2334447"/>
              <a:ext cx="429031" cy="70820"/>
            </a:xfrm>
            <a:prstGeom prst="bentConnector3">
              <a:avLst>
                <a:gd name="adj1" fmla="val 50000"/>
              </a:avLst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6726F4-62C9-3F5E-6AAD-266F6A66A07A}"/>
                </a:ext>
              </a:extLst>
            </p:cNvPr>
            <p:cNvSpPr txBox="1"/>
            <p:nvPr/>
          </p:nvSpPr>
          <p:spPr>
            <a:xfrm>
              <a:off x="6660050" y="848313"/>
              <a:ext cx="234969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" sz="1400" b="1">
                  <a:solidFill>
                    <a:schemeClr val="dk1"/>
                  </a:solidFill>
                  <a:latin typeface="Figtree"/>
                  <a:ea typeface="Figtree"/>
                  <a:cs typeface="Figtree"/>
                  <a:sym typeface="Figtree"/>
                </a:rPr>
                <a:t>Streaming Multiprocessor</a:t>
              </a:r>
              <a:endParaRPr lang="en-001" b="1"/>
            </a:p>
          </p:txBody>
        </p:sp>
      </p:grpSp>
      <p:sp>
        <p:nvSpPr>
          <p:cNvPr id="18" name="Google Shape;131;p26">
            <a:extLst>
              <a:ext uri="{FF2B5EF4-FFF2-40B4-BE49-F238E27FC236}">
                <a16:creationId xmlns:a16="http://schemas.microsoft.com/office/drawing/2014/main" id="{24B63DDE-05BA-8D33-501A-11686990D79F}"/>
              </a:ext>
            </a:extLst>
          </p:cNvPr>
          <p:cNvSpPr txBox="1"/>
          <p:nvPr/>
        </p:nvSpPr>
        <p:spPr>
          <a:xfrm>
            <a:off x="364500" y="-2164"/>
            <a:ext cx="84150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chemeClr val="dk1"/>
                </a:solidFill>
                <a:latin typeface="+mj-lt"/>
                <a:ea typeface="Figtree"/>
                <a:cs typeface="Figtree"/>
                <a:sym typeface="Figtree"/>
              </a:rPr>
              <a:t>GPU Memory Hierarchy</a:t>
            </a:r>
            <a:endParaRPr sz="4400">
              <a:solidFill>
                <a:schemeClr val="dk1"/>
              </a:solidFill>
              <a:latin typeface="+mj-lt"/>
              <a:ea typeface="Figtree"/>
              <a:cs typeface="Figtree"/>
              <a:sym typeface="Figtree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FDA616-C242-04E5-1D60-BDBD62F6F50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/>
              <a:t>30</a:t>
            </a:fld>
            <a:endParaRPr lang="en-GB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5473DB6-3318-F990-8E6F-F3034EC7A0BE}"/>
              </a:ext>
            </a:extLst>
          </p:cNvPr>
          <p:cNvCxnSpPr/>
          <p:nvPr/>
        </p:nvCxnSpPr>
        <p:spPr>
          <a:xfrm>
            <a:off x="5363307" y="3538903"/>
            <a:ext cx="1481922" cy="626347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22D62C8-C112-A16F-2772-69BAB9DC7711}"/>
              </a:ext>
            </a:extLst>
          </p:cNvPr>
          <p:cNvSpPr txBox="1"/>
          <p:nvPr/>
        </p:nvSpPr>
        <p:spPr>
          <a:xfrm>
            <a:off x="5191020" y="4178021"/>
            <a:ext cx="33528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/>
              <a:t>Statically partitioned at compile time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9709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be 9">
            <a:extLst>
              <a:ext uri="{FF2B5EF4-FFF2-40B4-BE49-F238E27FC236}">
                <a16:creationId xmlns:a16="http://schemas.microsoft.com/office/drawing/2014/main" id="{58F092F5-F73B-FE9D-08A4-5B8A636338B5}"/>
              </a:ext>
            </a:extLst>
          </p:cNvPr>
          <p:cNvSpPr/>
          <p:nvPr/>
        </p:nvSpPr>
        <p:spPr>
          <a:xfrm>
            <a:off x="1821493" y="2546651"/>
            <a:ext cx="2013493" cy="546159"/>
          </a:xfrm>
          <a:prstGeom prst="cube">
            <a:avLst/>
          </a:prstGeom>
          <a:ln w="12700"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001" sz="1100">
                <a:solidFill>
                  <a:schemeClr val="tx1"/>
                </a:solidFill>
                <a:latin typeface="Figtree"/>
                <a:cs typeface="Arial"/>
              </a:rPr>
              <a:t>Shared memory</a:t>
            </a:r>
            <a:r>
              <a:rPr lang="en-GB" sz="1100">
                <a:solidFill>
                  <a:schemeClr val="tx1"/>
                </a:solidFill>
                <a:latin typeface="Figtree"/>
                <a:cs typeface="Arial"/>
              </a:rPr>
              <a:t> / L1 Cache</a:t>
            </a:r>
            <a:endParaRPr lang="en-US" sz="1100">
              <a:solidFill>
                <a:schemeClr val="tx1"/>
              </a:solidFill>
              <a:latin typeface="Figtree"/>
              <a:cs typeface="Arial"/>
            </a:endParaRPr>
          </a:p>
        </p:txBody>
      </p: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9CCA1D3F-7916-806B-6897-B0E55922B86C}"/>
              </a:ext>
            </a:extLst>
          </p:cNvPr>
          <p:cNvGrpSpPr/>
          <p:nvPr/>
        </p:nvGrpSpPr>
        <p:grpSpPr>
          <a:xfrm>
            <a:off x="1606888" y="853956"/>
            <a:ext cx="5908669" cy="3814609"/>
            <a:chOff x="930280" y="1304736"/>
            <a:chExt cx="5908669" cy="3814609"/>
          </a:xfrm>
        </p:grpSpPr>
        <p:sp>
          <p:nvSpPr>
            <p:cNvPr id="4" name="Cube 3">
              <a:extLst>
                <a:ext uri="{FF2B5EF4-FFF2-40B4-BE49-F238E27FC236}">
                  <a16:creationId xmlns:a16="http://schemas.microsoft.com/office/drawing/2014/main" id="{606876CF-3489-F864-3A88-9587FCF91AB2}"/>
                </a:ext>
              </a:extLst>
            </p:cNvPr>
            <p:cNvSpPr/>
            <p:nvPr/>
          </p:nvSpPr>
          <p:spPr>
            <a:xfrm>
              <a:off x="1410957" y="2164867"/>
              <a:ext cx="556260" cy="487680"/>
            </a:xfrm>
            <a:prstGeom prst="cube">
              <a:avLst/>
            </a:prstGeom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Figtree" panose="020B0604020202020204" charset="0"/>
                </a:rPr>
                <a:t>SP</a:t>
              </a:r>
              <a:endParaRPr lang="en-001">
                <a:latin typeface="Figtree" panose="020B0604020202020204" charset="0"/>
              </a:endParaRPr>
            </a:p>
          </p:txBody>
        </p:sp>
        <p:sp>
          <p:nvSpPr>
            <p:cNvPr id="6" name="Cube 5">
              <a:extLst>
                <a:ext uri="{FF2B5EF4-FFF2-40B4-BE49-F238E27FC236}">
                  <a16:creationId xmlns:a16="http://schemas.microsoft.com/office/drawing/2014/main" id="{75AF01E3-B7EF-12E6-8648-5E9D4AC906D3}"/>
                </a:ext>
              </a:extLst>
            </p:cNvPr>
            <p:cNvSpPr/>
            <p:nvPr/>
          </p:nvSpPr>
          <p:spPr>
            <a:xfrm>
              <a:off x="1873503" y="2164867"/>
              <a:ext cx="556260" cy="487680"/>
            </a:xfrm>
            <a:prstGeom prst="cube">
              <a:avLst/>
            </a:prstGeom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Figtree" panose="020B0604020202020204" charset="0"/>
                </a:rPr>
                <a:t>SP</a:t>
              </a:r>
              <a:endParaRPr lang="en-001">
                <a:latin typeface="Figtree" panose="020B0604020202020204" charset="0"/>
              </a:endParaRPr>
            </a:p>
          </p:txBody>
        </p:sp>
        <p:sp>
          <p:nvSpPr>
            <p:cNvPr id="17" name="Cube 16">
              <a:extLst>
                <a:ext uri="{FF2B5EF4-FFF2-40B4-BE49-F238E27FC236}">
                  <a16:creationId xmlns:a16="http://schemas.microsoft.com/office/drawing/2014/main" id="{AA570C0C-A979-7B55-78C1-DFAABDFA3CB6}"/>
                </a:ext>
              </a:extLst>
            </p:cNvPr>
            <p:cNvSpPr/>
            <p:nvPr/>
          </p:nvSpPr>
          <p:spPr>
            <a:xfrm>
              <a:off x="988606" y="4692625"/>
              <a:ext cx="5850343" cy="426720"/>
            </a:xfrm>
            <a:prstGeom prst="cub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/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GB">
                  <a:solidFill>
                    <a:schemeClr val="tx1"/>
                  </a:solidFill>
                  <a:latin typeface="Figtree"/>
                  <a:cs typeface="Arial"/>
                </a:rPr>
                <a:t>V</a:t>
              </a:r>
              <a:r>
                <a:rPr lang="en-001">
                  <a:solidFill>
                    <a:schemeClr val="tx1"/>
                  </a:solidFill>
                  <a:latin typeface="Figtree"/>
                  <a:cs typeface="Arial"/>
                </a:rPr>
                <a:t>RAM</a:t>
              </a:r>
              <a:endParaRPr lang="en-US">
                <a:solidFill>
                  <a:schemeClr val="tx1"/>
                </a:solidFill>
                <a:latin typeface="Figtree"/>
              </a:endParaRPr>
            </a:p>
          </p:txBody>
        </p:sp>
        <p:sp>
          <p:nvSpPr>
            <p:cNvPr id="5" name="Cube 4">
              <a:extLst>
                <a:ext uri="{FF2B5EF4-FFF2-40B4-BE49-F238E27FC236}">
                  <a16:creationId xmlns:a16="http://schemas.microsoft.com/office/drawing/2014/main" id="{6C4C60BC-F0F4-0F67-24B9-2A0096D64F24}"/>
                </a:ext>
              </a:extLst>
            </p:cNvPr>
            <p:cNvSpPr/>
            <p:nvPr/>
          </p:nvSpPr>
          <p:spPr>
            <a:xfrm>
              <a:off x="2342400" y="2164867"/>
              <a:ext cx="556260" cy="487680"/>
            </a:xfrm>
            <a:prstGeom prst="cube">
              <a:avLst/>
            </a:prstGeom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Figtree" panose="020B0604020202020204" charset="0"/>
                </a:rPr>
                <a:t>SP</a:t>
              </a:r>
              <a:endParaRPr lang="en-001">
                <a:latin typeface="Figtree" panose="020B0604020202020204" charset="0"/>
              </a:endParaRPr>
            </a:p>
          </p:txBody>
        </p:sp>
        <p:sp>
          <p:nvSpPr>
            <p:cNvPr id="7" name="Cube 6">
              <a:extLst>
                <a:ext uri="{FF2B5EF4-FFF2-40B4-BE49-F238E27FC236}">
                  <a16:creationId xmlns:a16="http://schemas.microsoft.com/office/drawing/2014/main" id="{B3E451BD-7187-0E85-EBE8-FEC08A85F3DE}"/>
                </a:ext>
              </a:extLst>
            </p:cNvPr>
            <p:cNvSpPr/>
            <p:nvPr/>
          </p:nvSpPr>
          <p:spPr>
            <a:xfrm>
              <a:off x="1410957" y="1753336"/>
              <a:ext cx="556260" cy="487680"/>
            </a:xfrm>
            <a:prstGeom prst="cube">
              <a:avLst/>
            </a:prstGeom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Figtree" panose="020B0604020202020204" charset="0"/>
                </a:rPr>
                <a:t>SP</a:t>
              </a:r>
              <a:endParaRPr lang="en-001">
                <a:latin typeface="Figtree" panose="020B0604020202020204" charset="0"/>
              </a:endParaRPr>
            </a:p>
          </p:txBody>
        </p:sp>
        <p:sp>
          <p:nvSpPr>
            <p:cNvPr id="14" name="Cube 13">
              <a:extLst>
                <a:ext uri="{FF2B5EF4-FFF2-40B4-BE49-F238E27FC236}">
                  <a16:creationId xmlns:a16="http://schemas.microsoft.com/office/drawing/2014/main" id="{1875CA9B-32E4-2760-AD35-804F13CD7486}"/>
                </a:ext>
              </a:extLst>
            </p:cNvPr>
            <p:cNvSpPr/>
            <p:nvPr/>
          </p:nvSpPr>
          <p:spPr>
            <a:xfrm>
              <a:off x="1873503" y="1753336"/>
              <a:ext cx="556260" cy="487680"/>
            </a:xfrm>
            <a:prstGeom prst="cube">
              <a:avLst/>
            </a:prstGeom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Figtree" panose="020B0604020202020204" charset="0"/>
                </a:rPr>
                <a:t>SP</a:t>
              </a:r>
              <a:endParaRPr lang="en-001">
                <a:latin typeface="Figtree" panose="020B0604020202020204" charset="0"/>
              </a:endParaRPr>
            </a:p>
          </p:txBody>
        </p:sp>
        <p:sp>
          <p:nvSpPr>
            <p:cNvPr id="18" name="Cube 17">
              <a:extLst>
                <a:ext uri="{FF2B5EF4-FFF2-40B4-BE49-F238E27FC236}">
                  <a16:creationId xmlns:a16="http://schemas.microsoft.com/office/drawing/2014/main" id="{CA31DFC5-13F2-25A3-DC98-718D5D6B4B39}"/>
                </a:ext>
              </a:extLst>
            </p:cNvPr>
            <p:cNvSpPr/>
            <p:nvPr/>
          </p:nvSpPr>
          <p:spPr>
            <a:xfrm>
              <a:off x="2342400" y="1753336"/>
              <a:ext cx="556260" cy="487680"/>
            </a:xfrm>
            <a:prstGeom prst="cube">
              <a:avLst/>
            </a:prstGeom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Figtree" panose="020B0604020202020204" charset="0"/>
                </a:rPr>
                <a:t>SP</a:t>
              </a:r>
              <a:endParaRPr lang="en-001">
                <a:latin typeface="Figtree" panose="020B060402020202020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671BFA7-ED66-ED96-2A45-9EAC56F9E05F}"/>
                </a:ext>
              </a:extLst>
            </p:cNvPr>
            <p:cNvSpPr/>
            <p:nvPr/>
          </p:nvSpPr>
          <p:spPr>
            <a:xfrm>
              <a:off x="930280" y="1304736"/>
              <a:ext cx="2442705" cy="2394135"/>
            </a:xfrm>
            <a:prstGeom prst="rect">
              <a:avLst/>
            </a:prstGeom>
            <a:noFill/>
            <a:ln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001"/>
            </a:p>
          </p:txBody>
        </p:sp>
        <p:cxnSp>
          <p:nvCxnSpPr>
            <p:cNvPr id="21" name="Connector: Elbow 20">
              <a:extLst>
                <a:ext uri="{FF2B5EF4-FFF2-40B4-BE49-F238E27FC236}">
                  <a16:creationId xmlns:a16="http://schemas.microsoft.com/office/drawing/2014/main" id="{8DD404C2-760F-DFB6-E870-FD151C05543B}"/>
                </a:ext>
              </a:extLst>
            </p:cNvPr>
            <p:cNvCxnSpPr>
              <a:cxnSpLocks/>
              <a:stCxn id="6" idx="3"/>
            </p:cNvCxnSpPr>
            <p:nvPr/>
          </p:nvCxnSpPr>
          <p:spPr>
            <a:xfrm rot="5400000">
              <a:off x="1609475" y="2600379"/>
              <a:ext cx="429031" cy="533366"/>
            </a:xfrm>
            <a:prstGeom prst="bentConnector3">
              <a:avLst>
                <a:gd name="adj1" fmla="val 50000"/>
              </a:avLst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or: Elbow 22">
              <a:extLst>
                <a:ext uri="{FF2B5EF4-FFF2-40B4-BE49-F238E27FC236}">
                  <a16:creationId xmlns:a16="http://schemas.microsoft.com/office/drawing/2014/main" id="{D7392D02-1047-C0E1-3661-FD1CD6EE0807}"/>
                </a:ext>
              </a:extLst>
            </p:cNvPr>
            <p:cNvCxnSpPr>
              <a:cxnSpLocks/>
              <a:stCxn id="6" idx="3"/>
            </p:cNvCxnSpPr>
            <p:nvPr/>
          </p:nvCxnSpPr>
          <p:spPr>
            <a:xfrm rot="16200000" flipH="1">
              <a:off x="2153158" y="2590061"/>
              <a:ext cx="429031" cy="554001"/>
            </a:xfrm>
            <a:prstGeom prst="bentConnector3">
              <a:avLst>
                <a:gd name="adj1" fmla="val 50000"/>
              </a:avLst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or: Elbow 23">
              <a:extLst>
                <a:ext uri="{FF2B5EF4-FFF2-40B4-BE49-F238E27FC236}">
                  <a16:creationId xmlns:a16="http://schemas.microsoft.com/office/drawing/2014/main" id="{8C215F18-7177-A1A7-0F1B-C50B51BD4930}"/>
                </a:ext>
              </a:extLst>
            </p:cNvPr>
            <p:cNvCxnSpPr>
              <a:cxnSpLocks/>
              <a:stCxn id="5" idx="3"/>
            </p:cNvCxnSpPr>
            <p:nvPr/>
          </p:nvCxnSpPr>
          <p:spPr>
            <a:xfrm rot="16200000" flipH="1">
              <a:off x="2387607" y="2824510"/>
              <a:ext cx="429031" cy="85104"/>
            </a:xfrm>
            <a:prstGeom prst="bentConnector3">
              <a:avLst>
                <a:gd name="adj1" fmla="val 50000"/>
              </a:avLst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or: Elbow 26">
              <a:extLst>
                <a:ext uri="{FF2B5EF4-FFF2-40B4-BE49-F238E27FC236}">
                  <a16:creationId xmlns:a16="http://schemas.microsoft.com/office/drawing/2014/main" id="{09AB548B-291A-579A-2F17-7D6DCF5553AA}"/>
                </a:ext>
              </a:extLst>
            </p:cNvPr>
            <p:cNvCxnSpPr>
              <a:cxnSpLocks/>
              <a:stCxn id="4" idx="3"/>
            </p:cNvCxnSpPr>
            <p:nvPr/>
          </p:nvCxnSpPr>
          <p:spPr>
            <a:xfrm rot="5400000">
              <a:off x="1378202" y="2831652"/>
              <a:ext cx="429031" cy="70820"/>
            </a:xfrm>
            <a:prstGeom prst="bentConnector3">
              <a:avLst>
                <a:gd name="adj1" fmla="val 50000"/>
              </a:avLst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11E067C7-04B7-91E1-5576-35440E0620AA}"/>
                </a:ext>
              </a:extLst>
            </p:cNvPr>
            <p:cNvSpPr txBox="1"/>
            <p:nvPr/>
          </p:nvSpPr>
          <p:spPr>
            <a:xfrm>
              <a:off x="976784" y="1345518"/>
              <a:ext cx="234969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" sz="1400" b="1">
                  <a:solidFill>
                    <a:schemeClr val="dk1"/>
                  </a:solidFill>
                  <a:latin typeface="Figtree"/>
                  <a:ea typeface="Figtree"/>
                  <a:cs typeface="Figtree"/>
                  <a:sym typeface="Figtree"/>
                </a:rPr>
                <a:t>Streaming Multiprocessor</a:t>
              </a:r>
              <a:endParaRPr lang="en-001" b="1"/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F381F42-56A5-8981-BDC1-A4280B74053B}"/>
                </a:ext>
              </a:extLst>
            </p:cNvPr>
            <p:cNvCxnSpPr>
              <a:cxnSpLocks/>
            </p:cNvCxnSpPr>
            <p:nvPr/>
          </p:nvCxnSpPr>
          <p:spPr>
            <a:xfrm>
              <a:off x="1557307" y="3543590"/>
              <a:ext cx="0" cy="1218910"/>
            </a:xfrm>
            <a:prstGeom prst="line">
              <a:avLst/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Google Shape;131;p26">
            <a:extLst>
              <a:ext uri="{FF2B5EF4-FFF2-40B4-BE49-F238E27FC236}">
                <a16:creationId xmlns:a16="http://schemas.microsoft.com/office/drawing/2014/main" id="{0087AE70-86AB-125C-C5EF-F526B8B453E2}"/>
              </a:ext>
            </a:extLst>
          </p:cNvPr>
          <p:cNvSpPr txBox="1"/>
          <p:nvPr/>
        </p:nvSpPr>
        <p:spPr>
          <a:xfrm>
            <a:off x="364500" y="-2164"/>
            <a:ext cx="84150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chemeClr val="dk1"/>
                </a:solidFill>
                <a:latin typeface="+mj-lt"/>
                <a:ea typeface="Figtree"/>
                <a:cs typeface="Figtree"/>
                <a:sym typeface="Figtree"/>
              </a:rPr>
              <a:t>GPU Memory Hierarchy</a:t>
            </a:r>
            <a:endParaRPr sz="4400">
              <a:solidFill>
                <a:schemeClr val="dk1"/>
              </a:solidFill>
              <a:latin typeface="+mj-lt"/>
              <a:ea typeface="Figtree"/>
              <a:cs typeface="Figtree"/>
              <a:sym typeface="Figtree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245FE9-B66B-95DC-A99A-FD4C4C59691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87337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205EB9-0EEB-39A4-9913-91F0193A8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be 9">
            <a:extLst>
              <a:ext uri="{FF2B5EF4-FFF2-40B4-BE49-F238E27FC236}">
                <a16:creationId xmlns:a16="http://schemas.microsoft.com/office/drawing/2014/main" id="{16968D66-5FD4-7CE8-210C-2F7D26E90845}"/>
              </a:ext>
            </a:extLst>
          </p:cNvPr>
          <p:cNvSpPr/>
          <p:nvPr/>
        </p:nvSpPr>
        <p:spPr>
          <a:xfrm>
            <a:off x="1821493" y="2546651"/>
            <a:ext cx="2013493" cy="546159"/>
          </a:xfrm>
          <a:prstGeom prst="cube">
            <a:avLst/>
          </a:prstGeom>
          <a:ln w="12700"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001" sz="1100">
                <a:solidFill>
                  <a:schemeClr val="tx1"/>
                </a:solidFill>
                <a:latin typeface="Figtree"/>
                <a:cs typeface="Arial"/>
              </a:rPr>
              <a:t>Shared memory</a:t>
            </a:r>
            <a:r>
              <a:rPr lang="en-GB" sz="1100">
                <a:solidFill>
                  <a:schemeClr val="tx1"/>
                </a:solidFill>
                <a:latin typeface="Figtree"/>
                <a:cs typeface="Arial"/>
              </a:rPr>
              <a:t> / L1 Cache</a:t>
            </a:r>
            <a:endParaRPr lang="en-US" sz="1100">
              <a:solidFill>
                <a:schemeClr val="tx1"/>
              </a:solidFill>
              <a:latin typeface="Figtree"/>
              <a:cs typeface="Arial"/>
            </a:endParaRPr>
          </a:p>
        </p:txBody>
      </p: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0AF34E9C-DEA5-2136-A015-C777F420EBC1}"/>
              </a:ext>
            </a:extLst>
          </p:cNvPr>
          <p:cNvGrpSpPr/>
          <p:nvPr/>
        </p:nvGrpSpPr>
        <p:grpSpPr>
          <a:xfrm>
            <a:off x="1606888" y="853956"/>
            <a:ext cx="5908669" cy="3814609"/>
            <a:chOff x="930280" y="1304736"/>
            <a:chExt cx="5908669" cy="3814609"/>
          </a:xfrm>
        </p:grpSpPr>
        <p:sp>
          <p:nvSpPr>
            <p:cNvPr id="4" name="Cube 3">
              <a:extLst>
                <a:ext uri="{FF2B5EF4-FFF2-40B4-BE49-F238E27FC236}">
                  <a16:creationId xmlns:a16="http://schemas.microsoft.com/office/drawing/2014/main" id="{2CFD2DF8-0216-562B-A20C-47AA6243BE85}"/>
                </a:ext>
              </a:extLst>
            </p:cNvPr>
            <p:cNvSpPr/>
            <p:nvPr/>
          </p:nvSpPr>
          <p:spPr>
            <a:xfrm>
              <a:off x="1410957" y="2164867"/>
              <a:ext cx="556260" cy="487680"/>
            </a:xfrm>
            <a:prstGeom prst="cube">
              <a:avLst/>
            </a:prstGeom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Figtree" panose="020B0604020202020204" charset="0"/>
                </a:rPr>
                <a:t>SP</a:t>
              </a:r>
              <a:endParaRPr lang="en-001">
                <a:latin typeface="Figtree" panose="020B0604020202020204" charset="0"/>
              </a:endParaRPr>
            </a:p>
          </p:txBody>
        </p:sp>
        <p:sp>
          <p:nvSpPr>
            <p:cNvPr id="6" name="Cube 5">
              <a:extLst>
                <a:ext uri="{FF2B5EF4-FFF2-40B4-BE49-F238E27FC236}">
                  <a16:creationId xmlns:a16="http://schemas.microsoft.com/office/drawing/2014/main" id="{9DCDB9AA-0771-470B-D2C2-571B9C0FCA19}"/>
                </a:ext>
              </a:extLst>
            </p:cNvPr>
            <p:cNvSpPr/>
            <p:nvPr/>
          </p:nvSpPr>
          <p:spPr>
            <a:xfrm>
              <a:off x="1873503" y="2164867"/>
              <a:ext cx="556260" cy="487680"/>
            </a:xfrm>
            <a:prstGeom prst="cube">
              <a:avLst/>
            </a:prstGeom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Figtree" panose="020B0604020202020204" charset="0"/>
                </a:rPr>
                <a:t>SP</a:t>
              </a:r>
              <a:endParaRPr lang="en-001">
                <a:latin typeface="Figtree" panose="020B0604020202020204" charset="0"/>
              </a:endParaRPr>
            </a:p>
          </p:txBody>
        </p:sp>
        <p:sp>
          <p:nvSpPr>
            <p:cNvPr id="15" name="Cube 14">
              <a:extLst>
                <a:ext uri="{FF2B5EF4-FFF2-40B4-BE49-F238E27FC236}">
                  <a16:creationId xmlns:a16="http://schemas.microsoft.com/office/drawing/2014/main" id="{67A44E5F-D5E8-4E96-A1EF-F0C758A08377}"/>
                </a:ext>
              </a:extLst>
            </p:cNvPr>
            <p:cNvSpPr/>
            <p:nvPr/>
          </p:nvSpPr>
          <p:spPr>
            <a:xfrm>
              <a:off x="2090055" y="4019522"/>
              <a:ext cx="4748893" cy="426720"/>
            </a:xfrm>
            <a:prstGeom prst="cube">
              <a:avLst/>
            </a:prstGeom>
            <a:solidFill>
              <a:srgbClr val="FFFFCC"/>
            </a:solidFill>
            <a:ln w="12700"/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  <a:latin typeface="Arial"/>
                  <a:cs typeface="Arial"/>
                </a:rPr>
                <a:t>L2 Cache</a:t>
              </a:r>
              <a:endParaRPr lang="en-US">
                <a:solidFill>
                  <a:schemeClr val="tx1"/>
                </a:solidFill>
                <a:cs typeface="Arial"/>
              </a:endParaRPr>
            </a:p>
          </p:txBody>
        </p:sp>
        <p:sp>
          <p:nvSpPr>
            <p:cNvPr id="17" name="Cube 16">
              <a:extLst>
                <a:ext uri="{FF2B5EF4-FFF2-40B4-BE49-F238E27FC236}">
                  <a16:creationId xmlns:a16="http://schemas.microsoft.com/office/drawing/2014/main" id="{E533F456-F141-F9D8-2FCA-4566B0C28578}"/>
                </a:ext>
              </a:extLst>
            </p:cNvPr>
            <p:cNvSpPr/>
            <p:nvPr/>
          </p:nvSpPr>
          <p:spPr>
            <a:xfrm>
              <a:off x="988606" y="4692625"/>
              <a:ext cx="5850343" cy="426720"/>
            </a:xfrm>
            <a:prstGeom prst="cub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/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GB">
                  <a:solidFill>
                    <a:schemeClr val="tx1"/>
                  </a:solidFill>
                  <a:latin typeface="Figtree"/>
                  <a:cs typeface="Arial"/>
                </a:rPr>
                <a:t>V</a:t>
              </a:r>
              <a:r>
                <a:rPr lang="en-001">
                  <a:solidFill>
                    <a:schemeClr val="tx1"/>
                  </a:solidFill>
                  <a:latin typeface="Figtree"/>
                  <a:cs typeface="Arial"/>
                </a:rPr>
                <a:t>RAM</a:t>
              </a:r>
              <a:endParaRPr lang="en-US">
                <a:solidFill>
                  <a:schemeClr val="tx1"/>
                </a:solidFill>
                <a:latin typeface="Figtree"/>
              </a:endParaRPr>
            </a:p>
          </p:txBody>
        </p:sp>
        <p:sp>
          <p:nvSpPr>
            <p:cNvPr id="5" name="Cube 4">
              <a:extLst>
                <a:ext uri="{FF2B5EF4-FFF2-40B4-BE49-F238E27FC236}">
                  <a16:creationId xmlns:a16="http://schemas.microsoft.com/office/drawing/2014/main" id="{6D821719-A3A4-9832-EBC4-ED38E9510C9B}"/>
                </a:ext>
              </a:extLst>
            </p:cNvPr>
            <p:cNvSpPr/>
            <p:nvPr/>
          </p:nvSpPr>
          <p:spPr>
            <a:xfrm>
              <a:off x="2342400" y="2164867"/>
              <a:ext cx="556260" cy="487680"/>
            </a:xfrm>
            <a:prstGeom prst="cube">
              <a:avLst/>
            </a:prstGeom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Figtree" panose="020B0604020202020204" charset="0"/>
                </a:rPr>
                <a:t>SP</a:t>
              </a:r>
              <a:endParaRPr lang="en-001">
                <a:latin typeface="Figtree" panose="020B0604020202020204" charset="0"/>
              </a:endParaRPr>
            </a:p>
          </p:txBody>
        </p:sp>
        <p:sp>
          <p:nvSpPr>
            <p:cNvPr id="7" name="Cube 6">
              <a:extLst>
                <a:ext uri="{FF2B5EF4-FFF2-40B4-BE49-F238E27FC236}">
                  <a16:creationId xmlns:a16="http://schemas.microsoft.com/office/drawing/2014/main" id="{55F36FEA-149B-B9D8-2773-E382DA32427C}"/>
                </a:ext>
              </a:extLst>
            </p:cNvPr>
            <p:cNvSpPr/>
            <p:nvPr/>
          </p:nvSpPr>
          <p:spPr>
            <a:xfrm>
              <a:off x="1410957" y="1753336"/>
              <a:ext cx="556260" cy="487680"/>
            </a:xfrm>
            <a:prstGeom prst="cube">
              <a:avLst/>
            </a:prstGeom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Figtree" panose="020B0604020202020204" charset="0"/>
                </a:rPr>
                <a:t>SP</a:t>
              </a:r>
              <a:endParaRPr lang="en-001">
                <a:latin typeface="Figtree" panose="020B0604020202020204" charset="0"/>
              </a:endParaRPr>
            </a:p>
          </p:txBody>
        </p:sp>
        <p:sp>
          <p:nvSpPr>
            <p:cNvPr id="14" name="Cube 13">
              <a:extLst>
                <a:ext uri="{FF2B5EF4-FFF2-40B4-BE49-F238E27FC236}">
                  <a16:creationId xmlns:a16="http://schemas.microsoft.com/office/drawing/2014/main" id="{EAA0488C-6133-71FC-5CF5-51D220F980E8}"/>
                </a:ext>
              </a:extLst>
            </p:cNvPr>
            <p:cNvSpPr/>
            <p:nvPr/>
          </p:nvSpPr>
          <p:spPr>
            <a:xfrm>
              <a:off x="1873503" y="1753336"/>
              <a:ext cx="556260" cy="487680"/>
            </a:xfrm>
            <a:prstGeom prst="cube">
              <a:avLst/>
            </a:prstGeom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Figtree" panose="020B0604020202020204" charset="0"/>
                </a:rPr>
                <a:t>SP</a:t>
              </a:r>
              <a:endParaRPr lang="en-001">
                <a:latin typeface="Figtree" panose="020B0604020202020204" charset="0"/>
              </a:endParaRPr>
            </a:p>
          </p:txBody>
        </p:sp>
        <p:sp>
          <p:nvSpPr>
            <p:cNvPr id="18" name="Cube 17">
              <a:extLst>
                <a:ext uri="{FF2B5EF4-FFF2-40B4-BE49-F238E27FC236}">
                  <a16:creationId xmlns:a16="http://schemas.microsoft.com/office/drawing/2014/main" id="{3A441587-5E5D-71BC-ADFD-D6F3150C5337}"/>
                </a:ext>
              </a:extLst>
            </p:cNvPr>
            <p:cNvSpPr/>
            <p:nvPr/>
          </p:nvSpPr>
          <p:spPr>
            <a:xfrm>
              <a:off x="2342400" y="1753336"/>
              <a:ext cx="556260" cy="487680"/>
            </a:xfrm>
            <a:prstGeom prst="cube">
              <a:avLst/>
            </a:prstGeom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Figtree" panose="020B0604020202020204" charset="0"/>
                </a:rPr>
                <a:t>SP</a:t>
              </a:r>
              <a:endParaRPr lang="en-001">
                <a:latin typeface="Figtree" panose="020B060402020202020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F45766C-583A-E15B-6DCF-06CB620B098D}"/>
                </a:ext>
              </a:extLst>
            </p:cNvPr>
            <p:cNvSpPr/>
            <p:nvPr/>
          </p:nvSpPr>
          <p:spPr>
            <a:xfrm>
              <a:off x="930280" y="1304736"/>
              <a:ext cx="2442705" cy="2394135"/>
            </a:xfrm>
            <a:prstGeom prst="rect">
              <a:avLst/>
            </a:prstGeom>
            <a:noFill/>
            <a:ln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001"/>
            </a:p>
          </p:txBody>
        </p:sp>
        <p:cxnSp>
          <p:nvCxnSpPr>
            <p:cNvPr id="21" name="Connector: Elbow 20">
              <a:extLst>
                <a:ext uri="{FF2B5EF4-FFF2-40B4-BE49-F238E27FC236}">
                  <a16:creationId xmlns:a16="http://schemas.microsoft.com/office/drawing/2014/main" id="{ABAD32CF-BF30-7F6C-22A8-980D2C5298AA}"/>
                </a:ext>
              </a:extLst>
            </p:cNvPr>
            <p:cNvCxnSpPr>
              <a:cxnSpLocks/>
              <a:stCxn id="6" idx="3"/>
            </p:cNvCxnSpPr>
            <p:nvPr/>
          </p:nvCxnSpPr>
          <p:spPr>
            <a:xfrm rot="5400000">
              <a:off x="1609475" y="2600379"/>
              <a:ext cx="429031" cy="533366"/>
            </a:xfrm>
            <a:prstGeom prst="bentConnector3">
              <a:avLst>
                <a:gd name="adj1" fmla="val 50000"/>
              </a:avLst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or: Elbow 22">
              <a:extLst>
                <a:ext uri="{FF2B5EF4-FFF2-40B4-BE49-F238E27FC236}">
                  <a16:creationId xmlns:a16="http://schemas.microsoft.com/office/drawing/2014/main" id="{AA12B037-F2C4-186A-E56A-01932136741B}"/>
                </a:ext>
              </a:extLst>
            </p:cNvPr>
            <p:cNvCxnSpPr>
              <a:cxnSpLocks/>
              <a:stCxn id="6" idx="3"/>
            </p:cNvCxnSpPr>
            <p:nvPr/>
          </p:nvCxnSpPr>
          <p:spPr>
            <a:xfrm rot="16200000" flipH="1">
              <a:off x="2153158" y="2590061"/>
              <a:ext cx="429031" cy="554001"/>
            </a:xfrm>
            <a:prstGeom prst="bentConnector3">
              <a:avLst>
                <a:gd name="adj1" fmla="val 50000"/>
              </a:avLst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or: Elbow 23">
              <a:extLst>
                <a:ext uri="{FF2B5EF4-FFF2-40B4-BE49-F238E27FC236}">
                  <a16:creationId xmlns:a16="http://schemas.microsoft.com/office/drawing/2014/main" id="{F09FE8A5-3500-3F69-585C-24EDF3AABE3B}"/>
                </a:ext>
              </a:extLst>
            </p:cNvPr>
            <p:cNvCxnSpPr>
              <a:cxnSpLocks/>
              <a:stCxn id="5" idx="3"/>
            </p:cNvCxnSpPr>
            <p:nvPr/>
          </p:nvCxnSpPr>
          <p:spPr>
            <a:xfrm rot="16200000" flipH="1">
              <a:off x="2387607" y="2824510"/>
              <a:ext cx="429031" cy="85104"/>
            </a:xfrm>
            <a:prstGeom prst="bentConnector3">
              <a:avLst>
                <a:gd name="adj1" fmla="val 50000"/>
              </a:avLst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or: Elbow 26">
              <a:extLst>
                <a:ext uri="{FF2B5EF4-FFF2-40B4-BE49-F238E27FC236}">
                  <a16:creationId xmlns:a16="http://schemas.microsoft.com/office/drawing/2014/main" id="{F53FFC99-20DE-EE26-4482-51949B379DF4}"/>
                </a:ext>
              </a:extLst>
            </p:cNvPr>
            <p:cNvCxnSpPr>
              <a:cxnSpLocks/>
              <a:stCxn id="4" idx="3"/>
            </p:cNvCxnSpPr>
            <p:nvPr/>
          </p:nvCxnSpPr>
          <p:spPr>
            <a:xfrm rot="5400000">
              <a:off x="1378202" y="2831652"/>
              <a:ext cx="429031" cy="70820"/>
            </a:xfrm>
            <a:prstGeom prst="bentConnector3">
              <a:avLst>
                <a:gd name="adj1" fmla="val 50000"/>
              </a:avLst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3740109-AD46-CF1B-89D3-01EEA94BEC93}"/>
                </a:ext>
              </a:extLst>
            </p:cNvPr>
            <p:cNvSpPr txBox="1"/>
            <p:nvPr/>
          </p:nvSpPr>
          <p:spPr>
            <a:xfrm>
              <a:off x="976784" y="1345518"/>
              <a:ext cx="234969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" sz="1400" b="1">
                  <a:solidFill>
                    <a:schemeClr val="dk1"/>
                  </a:solidFill>
                  <a:latin typeface="Figtree"/>
                  <a:ea typeface="Figtree"/>
                  <a:cs typeface="Figtree"/>
                  <a:sym typeface="Figtree"/>
                </a:rPr>
                <a:t>Streaming Multiprocessor</a:t>
              </a:r>
              <a:endParaRPr lang="en-001" b="1"/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C129DEBC-59F7-531B-9860-7621DAEA7DDD}"/>
                </a:ext>
              </a:extLst>
            </p:cNvPr>
            <p:cNvCxnSpPr>
              <a:cxnSpLocks/>
            </p:cNvCxnSpPr>
            <p:nvPr/>
          </p:nvCxnSpPr>
          <p:spPr>
            <a:xfrm>
              <a:off x="1557307" y="3543590"/>
              <a:ext cx="0" cy="1218910"/>
            </a:xfrm>
            <a:prstGeom prst="line">
              <a:avLst/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964DC15E-83F1-5A61-AEAB-2CA99AEE5246}"/>
                </a:ext>
              </a:extLst>
            </p:cNvPr>
            <p:cNvCxnSpPr/>
            <p:nvPr/>
          </p:nvCxnSpPr>
          <p:spPr>
            <a:xfrm>
              <a:off x="2602122" y="3543590"/>
              <a:ext cx="0" cy="541023"/>
            </a:xfrm>
            <a:prstGeom prst="line">
              <a:avLst/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C78320DD-F56A-80BC-9E8E-1B6748D4BB67}"/>
              </a:ext>
            </a:extLst>
          </p:cNvPr>
          <p:cNvCxnSpPr>
            <a:cxnSpLocks/>
          </p:cNvCxnSpPr>
          <p:nvPr/>
        </p:nvCxnSpPr>
        <p:spPr>
          <a:xfrm>
            <a:off x="5094407" y="3995462"/>
            <a:ext cx="0" cy="316258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31;p26">
            <a:extLst>
              <a:ext uri="{FF2B5EF4-FFF2-40B4-BE49-F238E27FC236}">
                <a16:creationId xmlns:a16="http://schemas.microsoft.com/office/drawing/2014/main" id="{3A21FED8-29E7-911A-9BDB-BB141AFE5B02}"/>
              </a:ext>
            </a:extLst>
          </p:cNvPr>
          <p:cNvSpPr txBox="1"/>
          <p:nvPr/>
        </p:nvSpPr>
        <p:spPr>
          <a:xfrm>
            <a:off x="364500" y="-2164"/>
            <a:ext cx="84150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chemeClr val="dk1"/>
                </a:solidFill>
                <a:latin typeface="+mj-lt"/>
                <a:ea typeface="Figtree"/>
                <a:cs typeface="Figtree"/>
                <a:sym typeface="Figtree"/>
              </a:rPr>
              <a:t>GPU Memory Hierarchy</a:t>
            </a:r>
            <a:endParaRPr sz="4400">
              <a:solidFill>
                <a:schemeClr val="dk1"/>
              </a:solidFill>
              <a:latin typeface="+mj-lt"/>
              <a:ea typeface="Figtree"/>
              <a:cs typeface="Figtree"/>
              <a:sym typeface="Figtree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E01FFE-1E04-F9E1-20AE-D3A69ED2D7E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70250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Cube 50">
            <a:extLst>
              <a:ext uri="{FF2B5EF4-FFF2-40B4-BE49-F238E27FC236}">
                <a16:creationId xmlns:a16="http://schemas.microsoft.com/office/drawing/2014/main" id="{2879F236-E275-3F19-5EF2-9B82EFE49E82}"/>
              </a:ext>
            </a:extLst>
          </p:cNvPr>
          <p:cNvSpPr/>
          <p:nvPr/>
        </p:nvSpPr>
        <p:spPr>
          <a:xfrm>
            <a:off x="1821493" y="2546651"/>
            <a:ext cx="2013493" cy="546159"/>
          </a:xfrm>
          <a:prstGeom prst="cube">
            <a:avLst/>
          </a:prstGeom>
          <a:ln w="12700"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001" sz="1100">
                <a:solidFill>
                  <a:schemeClr val="tx1"/>
                </a:solidFill>
                <a:latin typeface="Figtree"/>
                <a:cs typeface="Arial"/>
              </a:rPr>
              <a:t>Shared memory</a:t>
            </a:r>
            <a:r>
              <a:rPr lang="en-GB" sz="1100">
                <a:solidFill>
                  <a:schemeClr val="tx1"/>
                </a:solidFill>
                <a:latin typeface="Figtree"/>
                <a:cs typeface="Arial"/>
              </a:rPr>
              <a:t> / L1 Cache</a:t>
            </a:r>
            <a:endParaRPr lang="en-US" sz="1100">
              <a:solidFill>
                <a:schemeClr val="tx1"/>
              </a:solidFill>
              <a:latin typeface="Figtree"/>
              <a:cs typeface="Arial"/>
            </a:endParaRPr>
          </a:p>
        </p:txBody>
      </p:sp>
      <p:sp>
        <p:nvSpPr>
          <p:cNvPr id="10" name="Cube 9">
            <a:extLst>
              <a:ext uri="{FF2B5EF4-FFF2-40B4-BE49-F238E27FC236}">
                <a16:creationId xmlns:a16="http://schemas.microsoft.com/office/drawing/2014/main" id="{292C7E13-FECA-EBAF-1B34-6D10731C884D}"/>
              </a:ext>
            </a:extLst>
          </p:cNvPr>
          <p:cNvSpPr/>
          <p:nvPr/>
        </p:nvSpPr>
        <p:spPr>
          <a:xfrm>
            <a:off x="2087565" y="1714087"/>
            <a:ext cx="556260" cy="487680"/>
          </a:xfrm>
          <a:prstGeom prst="cube">
            <a:avLst/>
          </a:prstGeom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>
                <a:latin typeface="Figtree" panose="020B0604020202020204" charset="0"/>
              </a:rPr>
              <a:t>SP</a:t>
            </a:r>
            <a:endParaRPr lang="en-001">
              <a:latin typeface="Figtree" panose="020B0604020202020204" charset="0"/>
            </a:endParaRPr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80DD06F4-0856-2358-105B-FD5E5164DF0B}"/>
              </a:ext>
            </a:extLst>
          </p:cNvPr>
          <p:cNvSpPr/>
          <p:nvPr/>
        </p:nvSpPr>
        <p:spPr>
          <a:xfrm>
            <a:off x="2550111" y="1714087"/>
            <a:ext cx="556260" cy="487680"/>
          </a:xfrm>
          <a:prstGeom prst="cube">
            <a:avLst/>
          </a:prstGeom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>
                <a:latin typeface="Figtree" panose="020B0604020202020204" charset="0"/>
              </a:rPr>
              <a:t>SP</a:t>
            </a:r>
            <a:endParaRPr lang="en-001">
              <a:latin typeface="Figtree" panose="020B0604020202020204" charset="0"/>
            </a:endParaRPr>
          </a:p>
        </p:txBody>
      </p:sp>
      <p:sp>
        <p:nvSpPr>
          <p:cNvPr id="12" name="Cube 11">
            <a:extLst>
              <a:ext uri="{FF2B5EF4-FFF2-40B4-BE49-F238E27FC236}">
                <a16:creationId xmlns:a16="http://schemas.microsoft.com/office/drawing/2014/main" id="{79E0195E-1A68-9B8A-563B-F307CEF230D7}"/>
              </a:ext>
            </a:extLst>
          </p:cNvPr>
          <p:cNvSpPr/>
          <p:nvPr/>
        </p:nvSpPr>
        <p:spPr>
          <a:xfrm>
            <a:off x="2766663" y="3568742"/>
            <a:ext cx="4748893" cy="426720"/>
          </a:xfrm>
          <a:prstGeom prst="cube">
            <a:avLst/>
          </a:prstGeom>
          <a:solidFill>
            <a:srgbClr val="FFFFCC"/>
          </a:solidFill>
          <a:ln w="12700"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L2 Cache</a:t>
            </a:r>
            <a:endParaRPr lang="en-US">
              <a:solidFill>
                <a:schemeClr val="tx1"/>
              </a:solidFill>
              <a:cs typeface="Arial"/>
            </a:endParaRPr>
          </a:p>
        </p:txBody>
      </p:sp>
      <p:sp>
        <p:nvSpPr>
          <p:cNvPr id="13" name="Cube 12">
            <a:extLst>
              <a:ext uri="{FF2B5EF4-FFF2-40B4-BE49-F238E27FC236}">
                <a16:creationId xmlns:a16="http://schemas.microsoft.com/office/drawing/2014/main" id="{E4F955B2-966C-F607-06C8-54514CED7F36}"/>
              </a:ext>
            </a:extLst>
          </p:cNvPr>
          <p:cNvSpPr/>
          <p:nvPr/>
        </p:nvSpPr>
        <p:spPr>
          <a:xfrm>
            <a:off x="1665214" y="4241845"/>
            <a:ext cx="5850343" cy="426720"/>
          </a:xfrm>
          <a:prstGeom prst="cube">
            <a:avLst/>
          </a:prstGeom>
          <a:solidFill>
            <a:schemeClr val="accent5">
              <a:lumMod val="40000"/>
              <a:lumOff val="60000"/>
            </a:schemeClr>
          </a:solidFill>
          <a:ln w="12700"/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>
                <a:solidFill>
                  <a:schemeClr val="tx1"/>
                </a:solidFill>
                <a:latin typeface="Figtree"/>
                <a:cs typeface="Arial"/>
              </a:rPr>
              <a:t>V</a:t>
            </a:r>
            <a:r>
              <a:rPr lang="en-001">
                <a:solidFill>
                  <a:schemeClr val="tx1"/>
                </a:solidFill>
                <a:latin typeface="Figtree"/>
                <a:cs typeface="Arial"/>
              </a:rPr>
              <a:t>RAM</a:t>
            </a:r>
            <a:endParaRPr lang="en-US">
              <a:solidFill>
                <a:schemeClr val="tx1"/>
              </a:solidFill>
              <a:latin typeface="Figtree"/>
            </a:endParaRPr>
          </a:p>
        </p:txBody>
      </p:sp>
      <p:sp>
        <p:nvSpPr>
          <p:cNvPr id="14" name="Cube 13">
            <a:extLst>
              <a:ext uri="{FF2B5EF4-FFF2-40B4-BE49-F238E27FC236}">
                <a16:creationId xmlns:a16="http://schemas.microsoft.com/office/drawing/2014/main" id="{84B577AC-48B2-9CF5-20FC-F354BB56E8D7}"/>
              </a:ext>
            </a:extLst>
          </p:cNvPr>
          <p:cNvSpPr/>
          <p:nvPr/>
        </p:nvSpPr>
        <p:spPr>
          <a:xfrm>
            <a:off x="3019008" y="1714087"/>
            <a:ext cx="556260" cy="487680"/>
          </a:xfrm>
          <a:prstGeom prst="cube">
            <a:avLst/>
          </a:prstGeom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>
                <a:latin typeface="Figtree" panose="020B0604020202020204" charset="0"/>
              </a:rPr>
              <a:t>SP</a:t>
            </a:r>
            <a:endParaRPr lang="en-001">
              <a:latin typeface="Figtree" panose="020B0604020202020204" charset="0"/>
            </a:endParaRPr>
          </a:p>
        </p:txBody>
      </p:sp>
      <p:sp>
        <p:nvSpPr>
          <p:cNvPr id="15" name="Cube 14">
            <a:extLst>
              <a:ext uri="{FF2B5EF4-FFF2-40B4-BE49-F238E27FC236}">
                <a16:creationId xmlns:a16="http://schemas.microsoft.com/office/drawing/2014/main" id="{71E21387-103E-65A1-4319-B4BF00ACF8D9}"/>
              </a:ext>
            </a:extLst>
          </p:cNvPr>
          <p:cNvSpPr/>
          <p:nvPr/>
        </p:nvSpPr>
        <p:spPr>
          <a:xfrm>
            <a:off x="2087565" y="1302556"/>
            <a:ext cx="556260" cy="487680"/>
          </a:xfrm>
          <a:prstGeom prst="cube">
            <a:avLst/>
          </a:prstGeom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>
                <a:latin typeface="Figtree" panose="020B0604020202020204" charset="0"/>
              </a:rPr>
              <a:t>SP</a:t>
            </a:r>
            <a:endParaRPr lang="en-001">
              <a:latin typeface="Figtree" panose="020B0604020202020204" charset="0"/>
            </a:endParaRPr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43A8F63D-BD1C-F5C4-C7BC-A7E37815DB1A}"/>
              </a:ext>
            </a:extLst>
          </p:cNvPr>
          <p:cNvSpPr/>
          <p:nvPr/>
        </p:nvSpPr>
        <p:spPr>
          <a:xfrm>
            <a:off x="2550111" y="1302556"/>
            <a:ext cx="556260" cy="487680"/>
          </a:xfrm>
          <a:prstGeom prst="cube">
            <a:avLst/>
          </a:prstGeom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>
                <a:latin typeface="Figtree" panose="020B0604020202020204" charset="0"/>
              </a:rPr>
              <a:t>SP</a:t>
            </a:r>
            <a:endParaRPr lang="en-001">
              <a:latin typeface="Figtree" panose="020B0604020202020204" charset="0"/>
            </a:endParaRPr>
          </a:p>
        </p:txBody>
      </p:sp>
      <p:sp>
        <p:nvSpPr>
          <p:cNvPr id="17" name="Cube 16">
            <a:extLst>
              <a:ext uri="{FF2B5EF4-FFF2-40B4-BE49-F238E27FC236}">
                <a16:creationId xmlns:a16="http://schemas.microsoft.com/office/drawing/2014/main" id="{07847050-823C-4314-180E-9BEB5FAF6FFB}"/>
              </a:ext>
            </a:extLst>
          </p:cNvPr>
          <p:cNvSpPr/>
          <p:nvPr/>
        </p:nvSpPr>
        <p:spPr>
          <a:xfrm>
            <a:off x="3019008" y="1302556"/>
            <a:ext cx="556260" cy="487680"/>
          </a:xfrm>
          <a:prstGeom prst="cube">
            <a:avLst/>
          </a:prstGeom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>
                <a:latin typeface="Figtree" panose="020B0604020202020204" charset="0"/>
              </a:rPr>
              <a:t>SP</a:t>
            </a:r>
            <a:endParaRPr lang="en-001">
              <a:latin typeface="Figtree" panose="020B060402020202020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13A328A-F161-3F04-E590-EC9269CC4E9D}"/>
              </a:ext>
            </a:extLst>
          </p:cNvPr>
          <p:cNvSpPr/>
          <p:nvPr/>
        </p:nvSpPr>
        <p:spPr>
          <a:xfrm>
            <a:off x="1606888" y="853956"/>
            <a:ext cx="2442705" cy="2394135"/>
          </a:xfrm>
          <a:prstGeom prst="rect">
            <a:avLst/>
          </a:prstGeom>
          <a:noFill/>
          <a:ln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4E05B578-2974-ACD3-4267-70DF11D6D22B}"/>
              </a:ext>
            </a:extLst>
          </p:cNvPr>
          <p:cNvCxnSpPr>
            <a:cxnSpLocks/>
          </p:cNvCxnSpPr>
          <p:nvPr/>
        </p:nvCxnSpPr>
        <p:spPr>
          <a:xfrm rot="5400000">
            <a:off x="2286083" y="2149599"/>
            <a:ext cx="429031" cy="533366"/>
          </a:xfrm>
          <a:prstGeom prst="bentConnector3">
            <a:avLst>
              <a:gd name="adj1" fmla="val 50000"/>
            </a:avLst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634BE559-F132-A528-08CD-65657DDEB0EF}"/>
              </a:ext>
            </a:extLst>
          </p:cNvPr>
          <p:cNvCxnSpPr>
            <a:cxnSpLocks/>
          </p:cNvCxnSpPr>
          <p:nvPr/>
        </p:nvCxnSpPr>
        <p:spPr>
          <a:xfrm rot="16200000" flipH="1">
            <a:off x="2829766" y="2139281"/>
            <a:ext cx="429031" cy="554001"/>
          </a:xfrm>
          <a:prstGeom prst="bentConnector3">
            <a:avLst>
              <a:gd name="adj1" fmla="val 50000"/>
            </a:avLst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EF8D285C-2A3C-3F1F-34C0-5903DF8A4321}"/>
              </a:ext>
            </a:extLst>
          </p:cNvPr>
          <p:cNvCxnSpPr>
            <a:cxnSpLocks/>
          </p:cNvCxnSpPr>
          <p:nvPr/>
        </p:nvCxnSpPr>
        <p:spPr>
          <a:xfrm rot="16200000" flipH="1">
            <a:off x="3064215" y="2373730"/>
            <a:ext cx="429031" cy="85104"/>
          </a:xfrm>
          <a:prstGeom prst="bentConnector3">
            <a:avLst>
              <a:gd name="adj1" fmla="val 50000"/>
            </a:avLst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D07E93EA-3719-8898-0BC1-CDF223B04040}"/>
              </a:ext>
            </a:extLst>
          </p:cNvPr>
          <p:cNvCxnSpPr>
            <a:cxnSpLocks/>
          </p:cNvCxnSpPr>
          <p:nvPr/>
        </p:nvCxnSpPr>
        <p:spPr>
          <a:xfrm rot="5400000">
            <a:off x="2054810" y="2380872"/>
            <a:ext cx="429031" cy="70820"/>
          </a:xfrm>
          <a:prstGeom prst="bentConnector3">
            <a:avLst>
              <a:gd name="adj1" fmla="val 50000"/>
            </a:avLst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7CA71C4-9DB4-62F8-EDA0-35B9F8344167}"/>
              </a:ext>
            </a:extLst>
          </p:cNvPr>
          <p:cNvCxnSpPr>
            <a:cxnSpLocks/>
          </p:cNvCxnSpPr>
          <p:nvPr/>
        </p:nvCxnSpPr>
        <p:spPr>
          <a:xfrm>
            <a:off x="2233915" y="3092810"/>
            <a:ext cx="0" cy="121891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0BE38AD-967F-CC28-E344-CF147C8A8C1E}"/>
              </a:ext>
            </a:extLst>
          </p:cNvPr>
          <p:cNvCxnSpPr/>
          <p:nvPr/>
        </p:nvCxnSpPr>
        <p:spPr>
          <a:xfrm>
            <a:off x="3278730" y="3092810"/>
            <a:ext cx="0" cy="541023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98AB9D4-7F46-EE6A-F5AC-465DFF860463}"/>
              </a:ext>
            </a:extLst>
          </p:cNvPr>
          <p:cNvCxnSpPr>
            <a:cxnSpLocks/>
          </p:cNvCxnSpPr>
          <p:nvPr/>
        </p:nvCxnSpPr>
        <p:spPr>
          <a:xfrm>
            <a:off x="5094407" y="3995462"/>
            <a:ext cx="0" cy="316258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5515DD7-A296-7FFF-3197-553B7FDC8840}"/>
              </a:ext>
            </a:extLst>
          </p:cNvPr>
          <p:cNvGrpSpPr/>
          <p:nvPr/>
        </p:nvGrpSpPr>
        <p:grpSpPr>
          <a:xfrm>
            <a:off x="5081035" y="853956"/>
            <a:ext cx="2442705" cy="2394135"/>
            <a:chOff x="6613546" y="807531"/>
            <a:chExt cx="2442705" cy="2394135"/>
          </a:xfrm>
        </p:grpSpPr>
        <p:sp>
          <p:nvSpPr>
            <p:cNvPr id="29" name="Cube 28">
              <a:extLst>
                <a:ext uri="{FF2B5EF4-FFF2-40B4-BE49-F238E27FC236}">
                  <a16:creationId xmlns:a16="http://schemas.microsoft.com/office/drawing/2014/main" id="{161208ED-D025-196F-B041-42A25B8A3B3A}"/>
                </a:ext>
              </a:extLst>
            </p:cNvPr>
            <p:cNvSpPr/>
            <p:nvPr/>
          </p:nvSpPr>
          <p:spPr>
            <a:xfrm>
              <a:off x="6844363" y="2500226"/>
              <a:ext cx="2013493" cy="546159"/>
            </a:xfrm>
            <a:prstGeom prst="cube">
              <a:avLst/>
            </a:prstGeom>
            <a:ln w="12700"/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001" sz="1100">
                  <a:solidFill>
                    <a:schemeClr val="tx1"/>
                  </a:solidFill>
                  <a:latin typeface="Figtree"/>
                  <a:cs typeface="Arial"/>
                </a:rPr>
                <a:t>Shared memory</a:t>
              </a:r>
              <a:r>
                <a:rPr lang="en-GB" sz="1100">
                  <a:solidFill>
                    <a:schemeClr val="tx1"/>
                  </a:solidFill>
                  <a:latin typeface="Figtree"/>
                  <a:cs typeface="Arial"/>
                </a:rPr>
                <a:t> / L1 Cache</a:t>
              </a:r>
              <a:endParaRPr lang="en-US" sz="1100">
                <a:solidFill>
                  <a:schemeClr val="tx1"/>
                </a:solidFill>
                <a:latin typeface="Figtree"/>
                <a:cs typeface="Arial"/>
              </a:endParaRPr>
            </a:p>
          </p:txBody>
        </p:sp>
        <p:sp>
          <p:nvSpPr>
            <p:cNvPr id="30" name="Cube 29">
              <a:extLst>
                <a:ext uri="{FF2B5EF4-FFF2-40B4-BE49-F238E27FC236}">
                  <a16:creationId xmlns:a16="http://schemas.microsoft.com/office/drawing/2014/main" id="{9249D32F-829E-AABA-4051-119C2C2686A0}"/>
                </a:ext>
              </a:extLst>
            </p:cNvPr>
            <p:cNvSpPr/>
            <p:nvPr/>
          </p:nvSpPr>
          <p:spPr>
            <a:xfrm>
              <a:off x="7094223" y="1667662"/>
              <a:ext cx="556260" cy="487680"/>
            </a:xfrm>
            <a:prstGeom prst="cube">
              <a:avLst/>
            </a:prstGeom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Figtree" panose="020B0604020202020204" charset="0"/>
                </a:rPr>
                <a:t>SP</a:t>
              </a:r>
              <a:endParaRPr lang="en-001">
                <a:latin typeface="Figtree" panose="020B0604020202020204" charset="0"/>
              </a:endParaRPr>
            </a:p>
          </p:txBody>
        </p:sp>
        <p:sp>
          <p:nvSpPr>
            <p:cNvPr id="31" name="Cube 30">
              <a:extLst>
                <a:ext uri="{FF2B5EF4-FFF2-40B4-BE49-F238E27FC236}">
                  <a16:creationId xmlns:a16="http://schemas.microsoft.com/office/drawing/2014/main" id="{A2478073-F1AA-0A3F-7639-7288171069C4}"/>
                </a:ext>
              </a:extLst>
            </p:cNvPr>
            <p:cNvSpPr/>
            <p:nvPr/>
          </p:nvSpPr>
          <p:spPr>
            <a:xfrm>
              <a:off x="7556769" y="1667662"/>
              <a:ext cx="556260" cy="487680"/>
            </a:xfrm>
            <a:prstGeom prst="cube">
              <a:avLst/>
            </a:prstGeom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Figtree" panose="020B0604020202020204" charset="0"/>
                </a:rPr>
                <a:t>SP</a:t>
              </a:r>
              <a:endParaRPr lang="en-001">
                <a:latin typeface="Figtree" panose="020B0604020202020204" charset="0"/>
              </a:endParaRPr>
            </a:p>
          </p:txBody>
        </p:sp>
        <p:sp>
          <p:nvSpPr>
            <p:cNvPr id="32" name="Cube 31">
              <a:extLst>
                <a:ext uri="{FF2B5EF4-FFF2-40B4-BE49-F238E27FC236}">
                  <a16:creationId xmlns:a16="http://schemas.microsoft.com/office/drawing/2014/main" id="{57010F82-618F-914E-A8CF-283D436A0EDA}"/>
                </a:ext>
              </a:extLst>
            </p:cNvPr>
            <p:cNvSpPr/>
            <p:nvPr/>
          </p:nvSpPr>
          <p:spPr>
            <a:xfrm>
              <a:off x="8025666" y="1667662"/>
              <a:ext cx="556260" cy="487680"/>
            </a:xfrm>
            <a:prstGeom prst="cube">
              <a:avLst/>
            </a:prstGeom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Figtree" panose="020B0604020202020204" charset="0"/>
                </a:rPr>
                <a:t>SP</a:t>
              </a:r>
              <a:endParaRPr lang="en-001">
                <a:latin typeface="Figtree" panose="020B0604020202020204" charset="0"/>
              </a:endParaRPr>
            </a:p>
          </p:txBody>
        </p:sp>
        <p:sp>
          <p:nvSpPr>
            <p:cNvPr id="33" name="Cube 32">
              <a:extLst>
                <a:ext uri="{FF2B5EF4-FFF2-40B4-BE49-F238E27FC236}">
                  <a16:creationId xmlns:a16="http://schemas.microsoft.com/office/drawing/2014/main" id="{EB020402-9406-0493-FBBB-021B1E8C7AC0}"/>
                </a:ext>
              </a:extLst>
            </p:cNvPr>
            <p:cNvSpPr/>
            <p:nvPr/>
          </p:nvSpPr>
          <p:spPr>
            <a:xfrm>
              <a:off x="7094223" y="1256131"/>
              <a:ext cx="556260" cy="487680"/>
            </a:xfrm>
            <a:prstGeom prst="cube">
              <a:avLst/>
            </a:prstGeom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Figtree" panose="020B0604020202020204" charset="0"/>
                </a:rPr>
                <a:t>SP</a:t>
              </a:r>
              <a:endParaRPr lang="en-001">
                <a:latin typeface="Figtree" panose="020B0604020202020204" charset="0"/>
              </a:endParaRPr>
            </a:p>
          </p:txBody>
        </p:sp>
        <p:sp>
          <p:nvSpPr>
            <p:cNvPr id="34" name="Cube 33">
              <a:extLst>
                <a:ext uri="{FF2B5EF4-FFF2-40B4-BE49-F238E27FC236}">
                  <a16:creationId xmlns:a16="http://schemas.microsoft.com/office/drawing/2014/main" id="{B90A2F0D-6F87-B5BC-979B-6E72F831D47C}"/>
                </a:ext>
              </a:extLst>
            </p:cNvPr>
            <p:cNvSpPr/>
            <p:nvPr/>
          </p:nvSpPr>
          <p:spPr>
            <a:xfrm>
              <a:off x="7556769" y="1256131"/>
              <a:ext cx="556260" cy="487680"/>
            </a:xfrm>
            <a:prstGeom prst="cube">
              <a:avLst/>
            </a:prstGeom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Figtree" panose="020B0604020202020204" charset="0"/>
                </a:rPr>
                <a:t>SP</a:t>
              </a:r>
              <a:endParaRPr lang="en-001">
                <a:latin typeface="Figtree" panose="020B0604020202020204" charset="0"/>
              </a:endParaRPr>
            </a:p>
          </p:txBody>
        </p:sp>
        <p:sp>
          <p:nvSpPr>
            <p:cNvPr id="35" name="Cube 34">
              <a:extLst>
                <a:ext uri="{FF2B5EF4-FFF2-40B4-BE49-F238E27FC236}">
                  <a16:creationId xmlns:a16="http://schemas.microsoft.com/office/drawing/2014/main" id="{91C006AE-DC0E-F6B4-8815-F6EE5390C23F}"/>
                </a:ext>
              </a:extLst>
            </p:cNvPr>
            <p:cNvSpPr/>
            <p:nvPr/>
          </p:nvSpPr>
          <p:spPr>
            <a:xfrm>
              <a:off x="8025666" y="1256131"/>
              <a:ext cx="556260" cy="487680"/>
            </a:xfrm>
            <a:prstGeom prst="cube">
              <a:avLst/>
            </a:prstGeom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Figtree" panose="020B0604020202020204" charset="0"/>
                </a:rPr>
                <a:t>SP</a:t>
              </a:r>
              <a:endParaRPr lang="en-001">
                <a:latin typeface="Figtree" panose="020B0604020202020204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A09755F-0B50-747F-9A28-2F9FB9AE4775}"/>
                </a:ext>
              </a:extLst>
            </p:cNvPr>
            <p:cNvSpPr/>
            <p:nvPr/>
          </p:nvSpPr>
          <p:spPr>
            <a:xfrm>
              <a:off x="6613546" y="807531"/>
              <a:ext cx="2442705" cy="2394135"/>
            </a:xfrm>
            <a:prstGeom prst="rect">
              <a:avLst/>
            </a:prstGeom>
            <a:noFill/>
            <a:ln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001"/>
            </a:p>
          </p:txBody>
        </p:sp>
        <p:cxnSp>
          <p:nvCxnSpPr>
            <p:cNvPr id="37" name="Connector: Elbow 36">
              <a:extLst>
                <a:ext uri="{FF2B5EF4-FFF2-40B4-BE49-F238E27FC236}">
                  <a16:creationId xmlns:a16="http://schemas.microsoft.com/office/drawing/2014/main" id="{23CD8306-83D1-FA01-D5B5-AAEBD0532705}"/>
                </a:ext>
              </a:extLst>
            </p:cNvPr>
            <p:cNvCxnSpPr>
              <a:cxnSpLocks/>
              <a:stCxn id="31" idx="3"/>
            </p:cNvCxnSpPr>
            <p:nvPr/>
          </p:nvCxnSpPr>
          <p:spPr>
            <a:xfrm rot="5400000">
              <a:off x="7292741" y="2103174"/>
              <a:ext cx="429031" cy="533366"/>
            </a:xfrm>
            <a:prstGeom prst="bentConnector3">
              <a:avLst>
                <a:gd name="adj1" fmla="val 50000"/>
              </a:avLst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or: Elbow 37">
              <a:extLst>
                <a:ext uri="{FF2B5EF4-FFF2-40B4-BE49-F238E27FC236}">
                  <a16:creationId xmlns:a16="http://schemas.microsoft.com/office/drawing/2014/main" id="{A52B3510-6FF9-1253-5799-1100CE9B8C70}"/>
                </a:ext>
              </a:extLst>
            </p:cNvPr>
            <p:cNvCxnSpPr>
              <a:cxnSpLocks/>
              <a:stCxn id="31" idx="3"/>
            </p:cNvCxnSpPr>
            <p:nvPr/>
          </p:nvCxnSpPr>
          <p:spPr>
            <a:xfrm rot="16200000" flipH="1">
              <a:off x="7836424" y="2092856"/>
              <a:ext cx="429031" cy="554001"/>
            </a:xfrm>
            <a:prstGeom prst="bentConnector3">
              <a:avLst>
                <a:gd name="adj1" fmla="val 50000"/>
              </a:avLst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or: Elbow 38">
              <a:extLst>
                <a:ext uri="{FF2B5EF4-FFF2-40B4-BE49-F238E27FC236}">
                  <a16:creationId xmlns:a16="http://schemas.microsoft.com/office/drawing/2014/main" id="{62A728BA-9A3F-0620-1A5D-1FAF9279B56E}"/>
                </a:ext>
              </a:extLst>
            </p:cNvPr>
            <p:cNvCxnSpPr>
              <a:cxnSpLocks/>
              <a:stCxn id="32" idx="3"/>
            </p:cNvCxnSpPr>
            <p:nvPr/>
          </p:nvCxnSpPr>
          <p:spPr>
            <a:xfrm rot="16200000" flipH="1">
              <a:off x="8070873" y="2327305"/>
              <a:ext cx="429031" cy="85104"/>
            </a:xfrm>
            <a:prstGeom prst="bentConnector3">
              <a:avLst>
                <a:gd name="adj1" fmla="val 50000"/>
              </a:avLst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or: Elbow 39">
              <a:extLst>
                <a:ext uri="{FF2B5EF4-FFF2-40B4-BE49-F238E27FC236}">
                  <a16:creationId xmlns:a16="http://schemas.microsoft.com/office/drawing/2014/main" id="{4CDCF03A-CCDA-96CD-FD20-0F9B848103A2}"/>
                </a:ext>
              </a:extLst>
            </p:cNvPr>
            <p:cNvCxnSpPr>
              <a:cxnSpLocks/>
              <a:stCxn id="30" idx="3"/>
            </p:cNvCxnSpPr>
            <p:nvPr/>
          </p:nvCxnSpPr>
          <p:spPr>
            <a:xfrm rot="5400000">
              <a:off x="7061468" y="2334447"/>
              <a:ext cx="429031" cy="70820"/>
            </a:xfrm>
            <a:prstGeom prst="bentConnector3">
              <a:avLst>
                <a:gd name="adj1" fmla="val 50000"/>
              </a:avLst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FDAE22B-72B0-796F-EF6F-092647A027F3}"/>
              </a:ext>
            </a:extLst>
          </p:cNvPr>
          <p:cNvCxnSpPr>
            <a:cxnSpLocks/>
          </p:cNvCxnSpPr>
          <p:nvPr/>
        </p:nvCxnSpPr>
        <p:spPr>
          <a:xfrm>
            <a:off x="5713526" y="3092810"/>
            <a:ext cx="0" cy="121891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6D0BA8F-AB39-A8F7-ED33-1F7ED06E7BA8}"/>
              </a:ext>
            </a:extLst>
          </p:cNvPr>
          <p:cNvCxnSpPr/>
          <p:nvPr/>
        </p:nvCxnSpPr>
        <p:spPr>
          <a:xfrm>
            <a:off x="6777391" y="3092810"/>
            <a:ext cx="0" cy="541023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Google Shape;131;p26">
            <a:extLst>
              <a:ext uri="{FF2B5EF4-FFF2-40B4-BE49-F238E27FC236}">
                <a16:creationId xmlns:a16="http://schemas.microsoft.com/office/drawing/2014/main" id="{2D46AC34-F6C6-48B6-8673-C05A56E6F7F0}"/>
              </a:ext>
            </a:extLst>
          </p:cNvPr>
          <p:cNvSpPr txBox="1"/>
          <p:nvPr/>
        </p:nvSpPr>
        <p:spPr>
          <a:xfrm>
            <a:off x="364500" y="-2164"/>
            <a:ext cx="84150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chemeClr val="dk1"/>
                </a:solidFill>
                <a:latin typeface="+mj-lt"/>
                <a:ea typeface="Figtree"/>
                <a:cs typeface="Figtree"/>
                <a:sym typeface="Figtree"/>
              </a:rPr>
              <a:t>GPU Memory Hierarchy</a:t>
            </a:r>
            <a:endParaRPr sz="4400">
              <a:solidFill>
                <a:schemeClr val="dk1"/>
              </a:solidFill>
              <a:latin typeface="+mj-lt"/>
              <a:ea typeface="Figtree"/>
              <a:cs typeface="Figtree"/>
              <a:sym typeface="Figtree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9CF93B-510C-67C3-A1D5-EF985C9C1D44}"/>
              </a:ext>
            </a:extLst>
          </p:cNvPr>
          <p:cNvSpPr txBox="1"/>
          <p:nvPr/>
        </p:nvSpPr>
        <p:spPr>
          <a:xfrm>
            <a:off x="4266763" y="1302556"/>
            <a:ext cx="4535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60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rPr>
              <a:t>… </a:t>
            </a:r>
            <a:endParaRPr lang="en-001" sz="60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0F463A-A68A-11B4-B24D-45A37AE21F2E}"/>
              </a:ext>
            </a:extLst>
          </p:cNvPr>
          <p:cNvSpPr txBox="1"/>
          <p:nvPr/>
        </p:nvSpPr>
        <p:spPr>
          <a:xfrm>
            <a:off x="4365789" y="1636347"/>
            <a:ext cx="6252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/>
              <a:t>x N</a:t>
            </a:r>
            <a:endParaRPr lang="en-001" b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A9F8B9-8475-15CE-88D2-70F087324553}"/>
              </a:ext>
            </a:extLst>
          </p:cNvPr>
          <p:cNvSpPr txBox="1"/>
          <p:nvPr/>
        </p:nvSpPr>
        <p:spPr>
          <a:xfrm>
            <a:off x="1653392" y="894738"/>
            <a:ext cx="23496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400" b="1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rPr>
              <a:t>Streaming Multiprocessor</a:t>
            </a:r>
            <a:endParaRPr lang="en-001" b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A94FF8-E946-283B-33AE-0682A489060D}"/>
              </a:ext>
            </a:extLst>
          </p:cNvPr>
          <p:cNvSpPr txBox="1"/>
          <p:nvPr/>
        </p:nvSpPr>
        <p:spPr>
          <a:xfrm>
            <a:off x="5066579" y="894737"/>
            <a:ext cx="23496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400" b="1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rPr>
              <a:t>Streaming Multiprocessor</a:t>
            </a:r>
            <a:endParaRPr lang="en-001" b="1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3191D8-9163-86D0-21F6-72879D7787D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60305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A0944A-29D1-B418-DB87-11987BD711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Cube 50">
            <a:extLst>
              <a:ext uri="{FF2B5EF4-FFF2-40B4-BE49-F238E27FC236}">
                <a16:creationId xmlns:a16="http://schemas.microsoft.com/office/drawing/2014/main" id="{0DBAF243-0493-2C42-1BA9-5ED6D61751F2}"/>
              </a:ext>
            </a:extLst>
          </p:cNvPr>
          <p:cNvSpPr/>
          <p:nvPr/>
        </p:nvSpPr>
        <p:spPr>
          <a:xfrm>
            <a:off x="1821493" y="2546651"/>
            <a:ext cx="2013493" cy="546159"/>
          </a:xfrm>
          <a:prstGeom prst="cube">
            <a:avLst/>
          </a:prstGeom>
          <a:ln w="12700"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001" sz="1100">
                <a:solidFill>
                  <a:schemeClr val="tx1"/>
                </a:solidFill>
                <a:latin typeface="Figtree"/>
                <a:cs typeface="Arial"/>
              </a:rPr>
              <a:t>Shared memory</a:t>
            </a:r>
            <a:r>
              <a:rPr lang="en-GB" sz="1100">
                <a:solidFill>
                  <a:schemeClr val="tx1"/>
                </a:solidFill>
                <a:latin typeface="Figtree"/>
                <a:cs typeface="Arial"/>
              </a:rPr>
              <a:t> / L1 Cache</a:t>
            </a:r>
            <a:endParaRPr lang="en-US" sz="1100">
              <a:solidFill>
                <a:schemeClr val="tx1"/>
              </a:solidFill>
              <a:latin typeface="Figtree"/>
              <a:cs typeface="Arial"/>
            </a:endParaRPr>
          </a:p>
        </p:txBody>
      </p:sp>
      <p:sp>
        <p:nvSpPr>
          <p:cNvPr id="10" name="Cube 9">
            <a:extLst>
              <a:ext uri="{FF2B5EF4-FFF2-40B4-BE49-F238E27FC236}">
                <a16:creationId xmlns:a16="http://schemas.microsoft.com/office/drawing/2014/main" id="{948F5512-ECF5-CF75-00E0-C730EE0DB66B}"/>
              </a:ext>
            </a:extLst>
          </p:cNvPr>
          <p:cNvSpPr/>
          <p:nvPr/>
        </p:nvSpPr>
        <p:spPr>
          <a:xfrm>
            <a:off x="2087565" y="1714087"/>
            <a:ext cx="556260" cy="487680"/>
          </a:xfrm>
          <a:prstGeom prst="cube">
            <a:avLst/>
          </a:prstGeom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>
                <a:latin typeface="Figtree" panose="020B0604020202020204" charset="0"/>
              </a:rPr>
              <a:t>SP</a:t>
            </a:r>
            <a:endParaRPr lang="en-001">
              <a:latin typeface="Figtree" panose="020B0604020202020204" charset="0"/>
            </a:endParaRPr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23951CF7-D8AA-2E21-D227-32E51A5AB908}"/>
              </a:ext>
            </a:extLst>
          </p:cNvPr>
          <p:cNvSpPr/>
          <p:nvPr/>
        </p:nvSpPr>
        <p:spPr>
          <a:xfrm>
            <a:off x="2550111" y="1714087"/>
            <a:ext cx="556260" cy="487680"/>
          </a:xfrm>
          <a:prstGeom prst="cube">
            <a:avLst/>
          </a:prstGeom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>
                <a:latin typeface="Figtree" panose="020B0604020202020204" charset="0"/>
              </a:rPr>
              <a:t>SP</a:t>
            </a:r>
            <a:endParaRPr lang="en-001">
              <a:latin typeface="Figtree" panose="020B0604020202020204" charset="0"/>
            </a:endParaRPr>
          </a:p>
        </p:txBody>
      </p:sp>
      <p:sp>
        <p:nvSpPr>
          <p:cNvPr id="12" name="Cube 11">
            <a:extLst>
              <a:ext uri="{FF2B5EF4-FFF2-40B4-BE49-F238E27FC236}">
                <a16:creationId xmlns:a16="http://schemas.microsoft.com/office/drawing/2014/main" id="{D02B25DA-80AB-6F4A-8E85-4727640A51FC}"/>
              </a:ext>
            </a:extLst>
          </p:cNvPr>
          <p:cNvSpPr/>
          <p:nvPr/>
        </p:nvSpPr>
        <p:spPr>
          <a:xfrm>
            <a:off x="2766663" y="3568742"/>
            <a:ext cx="4748893" cy="426720"/>
          </a:xfrm>
          <a:prstGeom prst="cube">
            <a:avLst/>
          </a:prstGeom>
          <a:solidFill>
            <a:srgbClr val="FFFFCC"/>
          </a:solidFill>
          <a:ln w="12700"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L2 Cache</a:t>
            </a:r>
            <a:endParaRPr lang="en-US">
              <a:solidFill>
                <a:schemeClr val="tx1"/>
              </a:solidFill>
              <a:cs typeface="Arial"/>
            </a:endParaRPr>
          </a:p>
        </p:txBody>
      </p:sp>
      <p:sp>
        <p:nvSpPr>
          <p:cNvPr id="13" name="Cube 12">
            <a:extLst>
              <a:ext uri="{FF2B5EF4-FFF2-40B4-BE49-F238E27FC236}">
                <a16:creationId xmlns:a16="http://schemas.microsoft.com/office/drawing/2014/main" id="{78147D64-F12F-9073-2D1C-2FC1C39C10E3}"/>
              </a:ext>
            </a:extLst>
          </p:cNvPr>
          <p:cNvSpPr/>
          <p:nvPr/>
        </p:nvSpPr>
        <p:spPr>
          <a:xfrm>
            <a:off x="1665214" y="4241845"/>
            <a:ext cx="5850343" cy="426720"/>
          </a:xfrm>
          <a:prstGeom prst="cube">
            <a:avLst/>
          </a:prstGeom>
          <a:solidFill>
            <a:schemeClr val="accent5">
              <a:lumMod val="40000"/>
              <a:lumOff val="60000"/>
            </a:schemeClr>
          </a:solidFill>
          <a:ln w="12700"/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>
                <a:solidFill>
                  <a:schemeClr val="tx1"/>
                </a:solidFill>
                <a:latin typeface="Figtree"/>
                <a:cs typeface="Arial"/>
              </a:rPr>
              <a:t>V</a:t>
            </a:r>
            <a:r>
              <a:rPr lang="en-001">
                <a:solidFill>
                  <a:schemeClr val="tx1"/>
                </a:solidFill>
                <a:latin typeface="Figtree"/>
                <a:cs typeface="Arial"/>
              </a:rPr>
              <a:t>RAM</a:t>
            </a:r>
            <a:endParaRPr lang="en-US">
              <a:solidFill>
                <a:schemeClr val="tx1"/>
              </a:solidFill>
              <a:latin typeface="Figtree"/>
            </a:endParaRPr>
          </a:p>
        </p:txBody>
      </p:sp>
      <p:sp>
        <p:nvSpPr>
          <p:cNvPr id="14" name="Cube 13">
            <a:extLst>
              <a:ext uri="{FF2B5EF4-FFF2-40B4-BE49-F238E27FC236}">
                <a16:creationId xmlns:a16="http://schemas.microsoft.com/office/drawing/2014/main" id="{9314F4D8-B694-B3F7-8DDC-0777E6A31441}"/>
              </a:ext>
            </a:extLst>
          </p:cNvPr>
          <p:cNvSpPr/>
          <p:nvPr/>
        </p:nvSpPr>
        <p:spPr>
          <a:xfrm>
            <a:off x="3019008" y="1714087"/>
            <a:ext cx="556260" cy="487680"/>
          </a:xfrm>
          <a:prstGeom prst="cube">
            <a:avLst/>
          </a:prstGeom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>
                <a:latin typeface="Figtree" panose="020B0604020202020204" charset="0"/>
              </a:rPr>
              <a:t>SP</a:t>
            </a:r>
            <a:endParaRPr lang="en-001">
              <a:latin typeface="Figtree" panose="020B0604020202020204" charset="0"/>
            </a:endParaRPr>
          </a:p>
        </p:txBody>
      </p:sp>
      <p:sp>
        <p:nvSpPr>
          <p:cNvPr id="15" name="Cube 14">
            <a:extLst>
              <a:ext uri="{FF2B5EF4-FFF2-40B4-BE49-F238E27FC236}">
                <a16:creationId xmlns:a16="http://schemas.microsoft.com/office/drawing/2014/main" id="{ABC802B3-F83E-E1DC-3C84-C4E49DDE660A}"/>
              </a:ext>
            </a:extLst>
          </p:cNvPr>
          <p:cNvSpPr/>
          <p:nvPr/>
        </p:nvSpPr>
        <p:spPr>
          <a:xfrm>
            <a:off x="2087565" y="1302556"/>
            <a:ext cx="556260" cy="487680"/>
          </a:xfrm>
          <a:prstGeom prst="cube">
            <a:avLst/>
          </a:prstGeom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>
                <a:latin typeface="Figtree" panose="020B0604020202020204" charset="0"/>
              </a:rPr>
              <a:t>SP</a:t>
            </a:r>
            <a:endParaRPr lang="en-001">
              <a:latin typeface="Figtree" panose="020B0604020202020204" charset="0"/>
            </a:endParaRPr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E4DF8D15-C3D4-BE99-3BE3-3E44198E8C23}"/>
              </a:ext>
            </a:extLst>
          </p:cNvPr>
          <p:cNvSpPr/>
          <p:nvPr/>
        </p:nvSpPr>
        <p:spPr>
          <a:xfrm>
            <a:off x="2550111" y="1302556"/>
            <a:ext cx="556260" cy="487680"/>
          </a:xfrm>
          <a:prstGeom prst="cube">
            <a:avLst/>
          </a:prstGeom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>
                <a:latin typeface="Figtree" panose="020B0604020202020204" charset="0"/>
              </a:rPr>
              <a:t>SP</a:t>
            </a:r>
            <a:endParaRPr lang="en-001">
              <a:latin typeface="Figtree" panose="020B0604020202020204" charset="0"/>
            </a:endParaRPr>
          </a:p>
        </p:txBody>
      </p:sp>
      <p:sp>
        <p:nvSpPr>
          <p:cNvPr id="17" name="Cube 16">
            <a:extLst>
              <a:ext uri="{FF2B5EF4-FFF2-40B4-BE49-F238E27FC236}">
                <a16:creationId xmlns:a16="http://schemas.microsoft.com/office/drawing/2014/main" id="{3DB42FF1-CFFD-2DF3-C282-D5004CFC72F1}"/>
              </a:ext>
            </a:extLst>
          </p:cNvPr>
          <p:cNvSpPr/>
          <p:nvPr/>
        </p:nvSpPr>
        <p:spPr>
          <a:xfrm>
            <a:off x="3019008" y="1302556"/>
            <a:ext cx="556260" cy="487680"/>
          </a:xfrm>
          <a:prstGeom prst="cube">
            <a:avLst/>
          </a:prstGeom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>
                <a:latin typeface="Figtree" panose="020B0604020202020204" charset="0"/>
              </a:rPr>
              <a:t>SP</a:t>
            </a:r>
            <a:endParaRPr lang="en-001">
              <a:latin typeface="Figtree" panose="020B060402020202020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6D9201D-C1CB-928A-8831-01D3C9BAE8E3}"/>
              </a:ext>
            </a:extLst>
          </p:cNvPr>
          <p:cNvSpPr/>
          <p:nvPr/>
        </p:nvSpPr>
        <p:spPr>
          <a:xfrm>
            <a:off x="1606888" y="853956"/>
            <a:ext cx="2442705" cy="2394135"/>
          </a:xfrm>
          <a:prstGeom prst="rect">
            <a:avLst/>
          </a:prstGeom>
          <a:noFill/>
          <a:ln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A99EC58C-16A3-9411-0AF9-7A71D557EF14}"/>
              </a:ext>
            </a:extLst>
          </p:cNvPr>
          <p:cNvCxnSpPr>
            <a:cxnSpLocks/>
          </p:cNvCxnSpPr>
          <p:nvPr/>
        </p:nvCxnSpPr>
        <p:spPr>
          <a:xfrm rot="5400000">
            <a:off x="2286083" y="2149599"/>
            <a:ext cx="429031" cy="533366"/>
          </a:xfrm>
          <a:prstGeom prst="bentConnector3">
            <a:avLst>
              <a:gd name="adj1" fmla="val 50000"/>
            </a:avLst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A5BFFF18-0658-CE60-0042-2067946FCEF6}"/>
              </a:ext>
            </a:extLst>
          </p:cNvPr>
          <p:cNvCxnSpPr>
            <a:cxnSpLocks/>
          </p:cNvCxnSpPr>
          <p:nvPr/>
        </p:nvCxnSpPr>
        <p:spPr>
          <a:xfrm rot="16200000" flipH="1">
            <a:off x="2829766" y="2139281"/>
            <a:ext cx="429031" cy="554001"/>
          </a:xfrm>
          <a:prstGeom prst="bentConnector3">
            <a:avLst>
              <a:gd name="adj1" fmla="val 50000"/>
            </a:avLst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1A0F58E8-562A-D37E-1E0D-947769EDC95A}"/>
              </a:ext>
            </a:extLst>
          </p:cNvPr>
          <p:cNvCxnSpPr>
            <a:cxnSpLocks/>
          </p:cNvCxnSpPr>
          <p:nvPr/>
        </p:nvCxnSpPr>
        <p:spPr>
          <a:xfrm rot="16200000" flipH="1">
            <a:off x="3064215" y="2373730"/>
            <a:ext cx="429031" cy="85104"/>
          </a:xfrm>
          <a:prstGeom prst="bentConnector3">
            <a:avLst>
              <a:gd name="adj1" fmla="val 50000"/>
            </a:avLst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6FE87A7D-4964-4C98-109F-97F14969BF27}"/>
              </a:ext>
            </a:extLst>
          </p:cNvPr>
          <p:cNvCxnSpPr>
            <a:cxnSpLocks/>
          </p:cNvCxnSpPr>
          <p:nvPr/>
        </p:nvCxnSpPr>
        <p:spPr>
          <a:xfrm rot="5400000">
            <a:off x="2054810" y="2380872"/>
            <a:ext cx="429031" cy="70820"/>
          </a:xfrm>
          <a:prstGeom prst="bentConnector3">
            <a:avLst>
              <a:gd name="adj1" fmla="val 50000"/>
            </a:avLst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8A37550-5828-4196-F005-20200FC8EC65}"/>
              </a:ext>
            </a:extLst>
          </p:cNvPr>
          <p:cNvCxnSpPr>
            <a:cxnSpLocks/>
          </p:cNvCxnSpPr>
          <p:nvPr/>
        </p:nvCxnSpPr>
        <p:spPr>
          <a:xfrm>
            <a:off x="2233915" y="3092810"/>
            <a:ext cx="0" cy="121891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37F8C56-4732-61F0-D09E-759A91E46946}"/>
              </a:ext>
            </a:extLst>
          </p:cNvPr>
          <p:cNvCxnSpPr/>
          <p:nvPr/>
        </p:nvCxnSpPr>
        <p:spPr>
          <a:xfrm>
            <a:off x="3278730" y="3092810"/>
            <a:ext cx="0" cy="541023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4DF0BA9-5066-CFFF-E968-EFFE6662FDE6}"/>
              </a:ext>
            </a:extLst>
          </p:cNvPr>
          <p:cNvCxnSpPr>
            <a:cxnSpLocks/>
          </p:cNvCxnSpPr>
          <p:nvPr/>
        </p:nvCxnSpPr>
        <p:spPr>
          <a:xfrm>
            <a:off x="5094407" y="3995462"/>
            <a:ext cx="0" cy="316258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3E0CB83-A864-8E72-C68E-E61C7E139C5C}"/>
              </a:ext>
            </a:extLst>
          </p:cNvPr>
          <p:cNvGrpSpPr/>
          <p:nvPr/>
        </p:nvGrpSpPr>
        <p:grpSpPr>
          <a:xfrm>
            <a:off x="5081035" y="853956"/>
            <a:ext cx="2442705" cy="2394135"/>
            <a:chOff x="6613546" y="807531"/>
            <a:chExt cx="2442705" cy="2394135"/>
          </a:xfrm>
        </p:grpSpPr>
        <p:sp>
          <p:nvSpPr>
            <p:cNvPr id="29" name="Cube 28">
              <a:extLst>
                <a:ext uri="{FF2B5EF4-FFF2-40B4-BE49-F238E27FC236}">
                  <a16:creationId xmlns:a16="http://schemas.microsoft.com/office/drawing/2014/main" id="{16A8462E-9EDF-4EE0-F848-9211B5BFB5E5}"/>
                </a:ext>
              </a:extLst>
            </p:cNvPr>
            <p:cNvSpPr/>
            <p:nvPr/>
          </p:nvSpPr>
          <p:spPr>
            <a:xfrm>
              <a:off x="6844363" y="2500226"/>
              <a:ext cx="2013493" cy="546159"/>
            </a:xfrm>
            <a:prstGeom prst="cube">
              <a:avLst/>
            </a:prstGeom>
            <a:ln w="12700"/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001" sz="1100">
                  <a:solidFill>
                    <a:schemeClr val="tx1"/>
                  </a:solidFill>
                  <a:latin typeface="Figtree"/>
                  <a:cs typeface="Arial"/>
                </a:rPr>
                <a:t>Shared memory</a:t>
              </a:r>
              <a:r>
                <a:rPr lang="en-GB" sz="1100">
                  <a:solidFill>
                    <a:schemeClr val="tx1"/>
                  </a:solidFill>
                  <a:latin typeface="Figtree"/>
                  <a:cs typeface="Arial"/>
                </a:rPr>
                <a:t> / L1 Cache</a:t>
              </a:r>
              <a:endParaRPr lang="en-US" sz="1100">
                <a:solidFill>
                  <a:schemeClr val="tx1"/>
                </a:solidFill>
                <a:latin typeface="Figtree"/>
                <a:cs typeface="Arial"/>
              </a:endParaRPr>
            </a:p>
          </p:txBody>
        </p:sp>
        <p:sp>
          <p:nvSpPr>
            <p:cNvPr id="30" name="Cube 29">
              <a:extLst>
                <a:ext uri="{FF2B5EF4-FFF2-40B4-BE49-F238E27FC236}">
                  <a16:creationId xmlns:a16="http://schemas.microsoft.com/office/drawing/2014/main" id="{8FE49C70-F8F4-4785-3042-BE1F23B4F39A}"/>
                </a:ext>
              </a:extLst>
            </p:cNvPr>
            <p:cNvSpPr/>
            <p:nvPr/>
          </p:nvSpPr>
          <p:spPr>
            <a:xfrm>
              <a:off x="7094223" y="1667662"/>
              <a:ext cx="556260" cy="487680"/>
            </a:xfrm>
            <a:prstGeom prst="cube">
              <a:avLst/>
            </a:prstGeom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Figtree" panose="020B0604020202020204" charset="0"/>
                </a:rPr>
                <a:t>SP</a:t>
              </a:r>
              <a:endParaRPr lang="en-001">
                <a:latin typeface="Figtree" panose="020B0604020202020204" charset="0"/>
              </a:endParaRPr>
            </a:p>
          </p:txBody>
        </p:sp>
        <p:sp>
          <p:nvSpPr>
            <p:cNvPr id="31" name="Cube 30">
              <a:extLst>
                <a:ext uri="{FF2B5EF4-FFF2-40B4-BE49-F238E27FC236}">
                  <a16:creationId xmlns:a16="http://schemas.microsoft.com/office/drawing/2014/main" id="{04EEA4BF-26DC-3870-8B7E-FF93CCA22280}"/>
                </a:ext>
              </a:extLst>
            </p:cNvPr>
            <p:cNvSpPr/>
            <p:nvPr/>
          </p:nvSpPr>
          <p:spPr>
            <a:xfrm>
              <a:off x="7556769" y="1667662"/>
              <a:ext cx="556260" cy="487680"/>
            </a:xfrm>
            <a:prstGeom prst="cube">
              <a:avLst/>
            </a:prstGeom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Figtree" panose="020B0604020202020204" charset="0"/>
                </a:rPr>
                <a:t>SP</a:t>
              </a:r>
              <a:endParaRPr lang="en-001">
                <a:latin typeface="Figtree" panose="020B0604020202020204" charset="0"/>
              </a:endParaRPr>
            </a:p>
          </p:txBody>
        </p:sp>
        <p:sp>
          <p:nvSpPr>
            <p:cNvPr id="32" name="Cube 31">
              <a:extLst>
                <a:ext uri="{FF2B5EF4-FFF2-40B4-BE49-F238E27FC236}">
                  <a16:creationId xmlns:a16="http://schemas.microsoft.com/office/drawing/2014/main" id="{AB185B1A-79E6-8636-7F75-2C88AE8947C2}"/>
                </a:ext>
              </a:extLst>
            </p:cNvPr>
            <p:cNvSpPr/>
            <p:nvPr/>
          </p:nvSpPr>
          <p:spPr>
            <a:xfrm>
              <a:off x="8025666" y="1667662"/>
              <a:ext cx="556260" cy="487680"/>
            </a:xfrm>
            <a:prstGeom prst="cube">
              <a:avLst/>
            </a:prstGeom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Figtree" panose="020B0604020202020204" charset="0"/>
                </a:rPr>
                <a:t>SP</a:t>
              </a:r>
              <a:endParaRPr lang="en-001">
                <a:latin typeface="Figtree" panose="020B0604020202020204" charset="0"/>
              </a:endParaRPr>
            </a:p>
          </p:txBody>
        </p:sp>
        <p:sp>
          <p:nvSpPr>
            <p:cNvPr id="33" name="Cube 32">
              <a:extLst>
                <a:ext uri="{FF2B5EF4-FFF2-40B4-BE49-F238E27FC236}">
                  <a16:creationId xmlns:a16="http://schemas.microsoft.com/office/drawing/2014/main" id="{0673897D-4CD7-471F-6EDC-1AACF5FE80C3}"/>
                </a:ext>
              </a:extLst>
            </p:cNvPr>
            <p:cNvSpPr/>
            <p:nvPr/>
          </p:nvSpPr>
          <p:spPr>
            <a:xfrm>
              <a:off x="7094223" y="1256131"/>
              <a:ext cx="556260" cy="487680"/>
            </a:xfrm>
            <a:prstGeom prst="cube">
              <a:avLst/>
            </a:prstGeom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Figtree" panose="020B0604020202020204" charset="0"/>
                </a:rPr>
                <a:t>SP</a:t>
              </a:r>
              <a:endParaRPr lang="en-001">
                <a:latin typeface="Figtree" panose="020B0604020202020204" charset="0"/>
              </a:endParaRPr>
            </a:p>
          </p:txBody>
        </p:sp>
        <p:sp>
          <p:nvSpPr>
            <p:cNvPr id="34" name="Cube 33">
              <a:extLst>
                <a:ext uri="{FF2B5EF4-FFF2-40B4-BE49-F238E27FC236}">
                  <a16:creationId xmlns:a16="http://schemas.microsoft.com/office/drawing/2014/main" id="{DC682EDF-3D5B-F5BE-99BF-A5A42E09E791}"/>
                </a:ext>
              </a:extLst>
            </p:cNvPr>
            <p:cNvSpPr/>
            <p:nvPr/>
          </p:nvSpPr>
          <p:spPr>
            <a:xfrm>
              <a:off x="7556769" y="1256131"/>
              <a:ext cx="556260" cy="487680"/>
            </a:xfrm>
            <a:prstGeom prst="cube">
              <a:avLst/>
            </a:prstGeom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Figtree" panose="020B0604020202020204" charset="0"/>
                </a:rPr>
                <a:t>SP</a:t>
              </a:r>
              <a:endParaRPr lang="en-001">
                <a:latin typeface="Figtree" panose="020B0604020202020204" charset="0"/>
              </a:endParaRPr>
            </a:p>
          </p:txBody>
        </p:sp>
        <p:sp>
          <p:nvSpPr>
            <p:cNvPr id="35" name="Cube 34">
              <a:extLst>
                <a:ext uri="{FF2B5EF4-FFF2-40B4-BE49-F238E27FC236}">
                  <a16:creationId xmlns:a16="http://schemas.microsoft.com/office/drawing/2014/main" id="{374B711A-B7EF-3DC8-B201-AC38F5DE90F2}"/>
                </a:ext>
              </a:extLst>
            </p:cNvPr>
            <p:cNvSpPr/>
            <p:nvPr/>
          </p:nvSpPr>
          <p:spPr>
            <a:xfrm>
              <a:off x="8025666" y="1256131"/>
              <a:ext cx="556260" cy="487680"/>
            </a:xfrm>
            <a:prstGeom prst="cube">
              <a:avLst/>
            </a:prstGeom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Figtree" panose="020B0604020202020204" charset="0"/>
                </a:rPr>
                <a:t>SP</a:t>
              </a:r>
              <a:endParaRPr lang="en-001">
                <a:latin typeface="Figtree" panose="020B0604020202020204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3592FEE-9B58-EE7F-54F8-38C3BA6EF5F2}"/>
                </a:ext>
              </a:extLst>
            </p:cNvPr>
            <p:cNvSpPr/>
            <p:nvPr/>
          </p:nvSpPr>
          <p:spPr>
            <a:xfrm>
              <a:off x="6613546" y="807531"/>
              <a:ext cx="2442705" cy="2394135"/>
            </a:xfrm>
            <a:prstGeom prst="rect">
              <a:avLst/>
            </a:prstGeom>
            <a:noFill/>
            <a:ln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001"/>
            </a:p>
          </p:txBody>
        </p:sp>
        <p:cxnSp>
          <p:nvCxnSpPr>
            <p:cNvPr id="37" name="Connector: Elbow 36">
              <a:extLst>
                <a:ext uri="{FF2B5EF4-FFF2-40B4-BE49-F238E27FC236}">
                  <a16:creationId xmlns:a16="http://schemas.microsoft.com/office/drawing/2014/main" id="{85923619-836C-4953-61DA-403E3AE50A9E}"/>
                </a:ext>
              </a:extLst>
            </p:cNvPr>
            <p:cNvCxnSpPr>
              <a:cxnSpLocks/>
              <a:stCxn id="31" idx="3"/>
            </p:cNvCxnSpPr>
            <p:nvPr/>
          </p:nvCxnSpPr>
          <p:spPr>
            <a:xfrm rot="5400000">
              <a:off x="7292741" y="2103174"/>
              <a:ext cx="429031" cy="533366"/>
            </a:xfrm>
            <a:prstGeom prst="bentConnector3">
              <a:avLst>
                <a:gd name="adj1" fmla="val 50000"/>
              </a:avLst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or: Elbow 37">
              <a:extLst>
                <a:ext uri="{FF2B5EF4-FFF2-40B4-BE49-F238E27FC236}">
                  <a16:creationId xmlns:a16="http://schemas.microsoft.com/office/drawing/2014/main" id="{183EA2F7-0E7C-276B-CCBF-51E66AC16F2F}"/>
                </a:ext>
              </a:extLst>
            </p:cNvPr>
            <p:cNvCxnSpPr>
              <a:cxnSpLocks/>
              <a:stCxn id="31" idx="3"/>
            </p:cNvCxnSpPr>
            <p:nvPr/>
          </p:nvCxnSpPr>
          <p:spPr>
            <a:xfrm rot="16200000" flipH="1">
              <a:off x="7836424" y="2092856"/>
              <a:ext cx="429031" cy="554001"/>
            </a:xfrm>
            <a:prstGeom prst="bentConnector3">
              <a:avLst>
                <a:gd name="adj1" fmla="val 50000"/>
              </a:avLst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or: Elbow 38">
              <a:extLst>
                <a:ext uri="{FF2B5EF4-FFF2-40B4-BE49-F238E27FC236}">
                  <a16:creationId xmlns:a16="http://schemas.microsoft.com/office/drawing/2014/main" id="{EB0D4D65-2488-B417-F6F3-4E4601D38CA7}"/>
                </a:ext>
              </a:extLst>
            </p:cNvPr>
            <p:cNvCxnSpPr>
              <a:cxnSpLocks/>
              <a:stCxn id="32" idx="3"/>
            </p:cNvCxnSpPr>
            <p:nvPr/>
          </p:nvCxnSpPr>
          <p:spPr>
            <a:xfrm rot="16200000" flipH="1">
              <a:off x="8070873" y="2327305"/>
              <a:ext cx="429031" cy="85104"/>
            </a:xfrm>
            <a:prstGeom prst="bentConnector3">
              <a:avLst>
                <a:gd name="adj1" fmla="val 50000"/>
              </a:avLst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or: Elbow 39">
              <a:extLst>
                <a:ext uri="{FF2B5EF4-FFF2-40B4-BE49-F238E27FC236}">
                  <a16:creationId xmlns:a16="http://schemas.microsoft.com/office/drawing/2014/main" id="{2C05B5BB-E73E-B6C8-5649-7DB38C1B7301}"/>
                </a:ext>
              </a:extLst>
            </p:cNvPr>
            <p:cNvCxnSpPr>
              <a:cxnSpLocks/>
              <a:stCxn id="30" idx="3"/>
            </p:cNvCxnSpPr>
            <p:nvPr/>
          </p:nvCxnSpPr>
          <p:spPr>
            <a:xfrm rot="5400000">
              <a:off x="7061468" y="2334447"/>
              <a:ext cx="429031" cy="70820"/>
            </a:xfrm>
            <a:prstGeom prst="bentConnector3">
              <a:avLst>
                <a:gd name="adj1" fmla="val 50000"/>
              </a:avLst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57BE9EE-2137-2208-A7C7-90364BE32773}"/>
              </a:ext>
            </a:extLst>
          </p:cNvPr>
          <p:cNvCxnSpPr>
            <a:cxnSpLocks/>
          </p:cNvCxnSpPr>
          <p:nvPr/>
        </p:nvCxnSpPr>
        <p:spPr>
          <a:xfrm>
            <a:off x="5713526" y="3092810"/>
            <a:ext cx="0" cy="121891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AC526D2-BD6F-D0E7-7C6B-2514C9E9F3AA}"/>
              </a:ext>
            </a:extLst>
          </p:cNvPr>
          <p:cNvCxnSpPr/>
          <p:nvPr/>
        </p:nvCxnSpPr>
        <p:spPr>
          <a:xfrm>
            <a:off x="6777391" y="3092810"/>
            <a:ext cx="0" cy="541023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Google Shape;131;p26">
            <a:extLst>
              <a:ext uri="{FF2B5EF4-FFF2-40B4-BE49-F238E27FC236}">
                <a16:creationId xmlns:a16="http://schemas.microsoft.com/office/drawing/2014/main" id="{7DEC6C34-D772-76D7-5B66-DAB357C6024D}"/>
              </a:ext>
            </a:extLst>
          </p:cNvPr>
          <p:cNvSpPr txBox="1"/>
          <p:nvPr/>
        </p:nvSpPr>
        <p:spPr>
          <a:xfrm>
            <a:off x="364500" y="-2164"/>
            <a:ext cx="84150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chemeClr val="dk1"/>
                </a:solidFill>
                <a:latin typeface="+mj-lt"/>
                <a:ea typeface="Figtree"/>
                <a:cs typeface="Figtree"/>
                <a:sym typeface="Figtree"/>
              </a:rPr>
              <a:t>GPU Memory Hierarchy</a:t>
            </a:r>
            <a:endParaRPr sz="4400">
              <a:solidFill>
                <a:schemeClr val="dk1"/>
              </a:solidFill>
              <a:latin typeface="+mj-lt"/>
              <a:ea typeface="Figtree"/>
              <a:cs typeface="Figtree"/>
              <a:sym typeface="Figtree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3FEE73-C077-460D-5B1F-8D6224A2B085}"/>
              </a:ext>
            </a:extLst>
          </p:cNvPr>
          <p:cNvSpPr txBox="1"/>
          <p:nvPr/>
        </p:nvSpPr>
        <p:spPr>
          <a:xfrm>
            <a:off x="4266763" y="1302556"/>
            <a:ext cx="4535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60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rPr>
              <a:t>… </a:t>
            </a:r>
            <a:endParaRPr lang="en-001" sz="60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FE3C0D-65F2-8F9A-BF26-1E00BE540168}"/>
              </a:ext>
            </a:extLst>
          </p:cNvPr>
          <p:cNvSpPr txBox="1"/>
          <p:nvPr/>
        </p:nvSpPr>
        <p:spPr>
          <a:xfrm>
            <a:off x="4365789" y="1636347"/>
            <a:ext cx="6252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/>
              <a:t>x N</a:t>
            </a:r>
            <a:endParaRPr lang="en-001" b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4D2DE1-8E94-A8C4-4E7C-DE4022ED42DE}"/>
              </a:ext>
            </a:extLst>
          </p:cNvPr>
          <p:cNvSpPr txBox="1"/>
          <p:nvPr/>
        </p:nvSpPr>
        <p:spPr>
          <a:xfrm>
            <a:off x="1653392" y="894738"/>
            <a:ext cx="23496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400" b="1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rPr>
              <a:t>Streaming Multiprocessor</a:t>
            </a:r>
            <a:endParaRPr lang="en-001" b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144B09-E43F-0AFB-6C6B-B1FB1186E8C3}"/>
              </a:ext>
            </a:extLst>
          </p:cNvPr>
          <p:cNvSpPr txBox="1"/>
          <p:nvPr/>
        </p:nvSpPr>
        <p:spPr>
          <a:xfrm>
            <a:off x="5066579" y="894737"/>
            <a:ext cx="23496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400" b="1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rPr>
              <a:t>Streaming Multiprocessor</a:t>
            </a:r>
            <a:endParaRPr lang="en-001" b="1"/>
          </a:p>
        </p:txBody>
      </p: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DAB84B37-8D87-F2D7-4CEC-B87ADD3E2B35}"/>
              </a:ext>
            </a:extLst>
          </p:cNvPr>
          <p:cNvCxnSpPr>
            <a:cxnSpLocks/>
          </p:cNvCxnSpPr>
          <p:nvPr/>
        </p:nvCxnSpPr>
        <p:spPr>
          <a:xfrm rot="16200000" flipH="1">
            <a:off x="4790899" y="1357155"/>
            <a:ext cx="12700" cy="3490359"/>
          </a:xfrm>
          <a:prstGeom prst="bentConnector3">
            <a:avLst>
              <a:gd name="adj1" fmla="val 5850000"/>
            </a:avLst>
          </a:prstGeom>
          <a:ln w="3810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or: Elbow 44">
            <a:extLst>
              <a:ext uri="{FF2B5EF4-FFF2-40B4-BE49-F238E27FC236}">
                <a16:creationId xmlns:a16="http://schemas.microsoft.com/office/drawing/2014/main" id="{DB310F3E-9BC2-2137-D6C2-34BD768F40A7}"/>
              </a:ext>
            </a:extLst>
          </p:cNvPr>
          <p:cNvCxnSpPr>
            <a:cxnSpLocks/>
          </p:cNvCxnSpPr>
          <p:nvPr/>
        </p:nvCxnSpPr>
        <p:spPr>
          <a:xfrm rot="16200000" flipH="1">
            <a:off x="4207708" y="1356487"/>
            <a:ext cx="12700" cy="3490359"/>
          </a:xfrm>
          <a:prstGeom prst="bentConnector3">
            <a:avLst>
              <a:gd name="adj1" fmla="val 11025000"/>
            </a:avLst>
          </a:prstGeom>
          <a:ln w="3810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677ECD-74CD-9397-00C4-E5C92217D26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05440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ED6F67-9690-8AA4-B168-076542D827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Cube 50">
            <a:extLst>
              <a:ext uri="{FF2B5EF4-FFF2-40B4-BE49-F238E27FC236}">
                <a16:creationId xmlns:a16="http://schemas.microsoft.com/office/drawing/2014/main" id="{2F48457F-5787-2329-00E8-278DBAB1B282}"/>
              </a:ext>
            </a:extLst>
          </p:cNvPr>
          <p:cNvSpPr/>
          <p:nvPr/>
        </p:nvSpPr>
        <p:spPr>
          <a:xfrm>
            <a:off x="1821493" y="2546651"/>
            <a:ext cx="2013493" cy="546159"/>
          </a:xfrm>
          <a:prstGeom prst="cube">
            <a:avLst/>
          </a:prstGeom>
          <a:ln w="12700"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001" sz="1100">
                <a:solidFill>
                  <a:schemeClr val="tx1"/>
                </a:solidFill>
                <a:latin typeface="Figtree"/>
                <a:cs typeface="Arial"/>
              </a:rPr>
              <a:t>Shared memory</a:t>
            </a:r>
            <a:r>
              <a:rPr lang="en-GB" sz="1100">
                <a:solidFill>
                  <a:schemeClr val="tx1"/>
                </a:solidFill>
                <a:latin typeface="Figtree"/>
                <a:cs typeface="Arial"/>
              </a:rPr>
              <a:t> / L1 Cache</a:t>
            </a:r>
            <a:endParaRPr lang="en-US" sz="1100">
              <a:solidFill>
                <a:schemeClr val="tx1"/>
              </a:solidFill>
              <a:latin typeface="Figtree"/>
              <a:cs typeface="Arial"/>
            </a:endParaRPr>
          </a:p>
        </p:txBody>
      </p:sp>
      <p:sp>
        <p:nvSpPr>
          <p:cNvPr id="10" name="Cube 9">
            <a:extLst>
              <a:ext uri="{FF2B5EF4-FFF2-40B4-BE49-F238E27FC236}">
                <a16:creationId xmlns:a16="http://schemas.microsoft.com/office/drawing/2014/main" id="{1461473F-DC2E-1735-C42F-747840708C25}"/>
              </a:ext>
            </a:extLst>
          </p:cNvPr>
          <p:cNvSpPr/>
          <p:nvPr/>
        </p:nvSpPr>
        <p:spPr>
          <a:xfrm>
            <a:off x="2087565" y="1714087"/>
            <a:ext cx="556260" cy="487680"/>
          </a:xfrm>
          <a:prstGeom prst="cube">
            <a:avLst/>
          </a:prstGeom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>
                <a:latin typeface="Figtree" panose="020B0604020202020204" charset="0"/>
              </a:rPr>
              <a:t>SP</a:t>
            </a:r>
            <a:endParaRPr lang="en-001">
              <a:latin typeface="Figtree" panose="020B0604020202020204" charset="0"/>
            </a:endParaRPr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575C99A3-867D-B83B-5FD6-D771D390F54D}"/>
              </a:ext>
            </a:extLst>
          </p:cNvPr>
          <p:cNvSpPr/>
          <p:nvPr/>
        </p:nvSpPr>
        <p:spPr>
          <a:xfrm>
            <a:off x="2550111" y="1714087"/>
            <a:ext cx="556260" cy="487680"/>
          </a:xfrm>
          <a:prstGeom prst="cube">
            <a:avLst/>
          </a:prstGeom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>
                <a:latin typeface="Figtree" panose="020B0604020202020204" charset="0"/>
              </a:rPr>
              <a:t>SP</a:t>
            </a:r>
            <a:endParaRPr lang="en-001">
              <a:latin typeface="Figtree" panose="020B0604020202020204" charset="0"/>
            </a:endParaRPr>
          </a:p>
        </p:txBody>
      </p:sp>
      <p:sp>
        <p:nvSpPr>
          <p:cNvPr id="12" name="Cube 11">
            <a:extLst>
              <a:ext uri="{FF2B5EF4-FFF2-40B4-BE49-F238E27FC236}">
                <a16:creationId xmlns:a16="http://schemas.microsoft.com/office/drawing/2014/main" id="{89D7FC36-6270-C3BB-5771-EB3DB9258C48}"/>
              </a:ext>
            </a:extLst>
          </p:cNvPr>
          <p:cNvSpPr/>
          <p:nvPr/>
        </p:nvSpPr>
        <p:spPr>
          <a:xfrm>
            <a:off x="2766663" y="3568742"/>
            <a:ext cx="4748893" cy="426720"/>
          </a:xfrm>
          <a:prstGeom prst="cube">
            <a:avLst/>
          </a:prstGeom>
          <a:solidFill>
            <a:srgbClr val="FFFFCC"/>
          </a:solidFill>
          <a:ln w="12700"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L2 Cache</a:t>
            </a:r>
            <a:endParaRPr lang="en-US">
              <a:solidFill>
                <a:schemeClr val="tx1"/>
              </a:solidFill>
              <a:cs typeface="Arial"/>
            </a:endParaRPr>
          </a:p>
        </p:txBody>
      </p:sp>
      <p:sp>
        <p:nvSpPr>
          <p:cNvPr id="13" name="Cube 12">
            <a:extLst>
              <a:ext uri="{FF2B5EF4-FFF2-40B4-BE49-F238E27FC236}">
                <a16:creationId xmlns:a16="http://schemas.microsoft.com/office/drawing/2014/main" id="{AC5DDA0B-3F72-88C1-F7D7-18BAE0577254}"/>
              </a:ext>
            </a:extLst>
          </p:cNvPr>
          <p:cNvSpPr/>
          <p:nvPr/>
        </p:nvSpPr>
        <p:spPr>
          <a:xfrm>
            <a:off x="1665214" y="4241845"/>
            <a:ext cx="5850343" cy="426720"/>
          </a:xfrm>
          <a:prstGeom prst="cube">
            <a:avLst/>
          </a:prstGeom>
          <a:solidFill>
            <a:schemeClr val="accent5">
              <a:lumMod val="40000"/>
              <a:lumOff val="60000"/>
            </a:schemeClr>
          </a:solidFill>
          <a:ln w="12700"/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>
                <a:solidFill>
                  <a:schemeClr val="tx1"/>
                </a:solidFill>
                <a:latin typeface="Figtree"/>
                <a:cs typeface="Arial"/>
              </a:rPr>
              <a:t>V</a:t>
            </a:r>
            <a:r>
              <a:rPr lang="en-001">
                <a:solidFill>
                  <a:schemeClr val="tx1"/>
                </a:solidFill>
                <a:latin typeface="Figtree"/>
                <a:cs typeface="Arial"/>
              </a:rPr>
              <a:t>RAM</a:t>
            </a:r>
            <a:endParaRPr lang="en-US">
              <a:solidFill>
                <a:schemeClr val="tx1"/>
              </a:solidFill>
              <a:latin typeface="Figtree"/>
            </a:endParaRPr>
          </a:p>
        </p:txBody>
      </p:sp>
      <p:sp>
        <p:nvSpPr>
          <p:cNvPr id="14" name="Cube 13">
            <a:extLst>
              <a:ext uri="{FF2B5EF4-FFF2-40B4-BE49-F238E27FC236}">
                <a16:creationId xmlns:a16="http://schemas.microsoft.com/office/drawing/2014/main" id="{C9720373-EA7B-DFC5-9128-EF6546348AEF}"/>
              </a:ext>
            </a:extLst>
          </p:cNvPr>
          <p:cNvSpPr/>
          <p:nvPr/>
        </p:nvSpPr>
        <p:spPr>
          <a:xfrm>
            <a:off x="3019008" y="1714087"/>
            <a:ext cx="556260" cy="487680"/>
          </a:xfrm>
          <a:prstGeom prst="cube">
            <a:avLst/>
          </a:prstGeom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>
                <a:latin typeface="Figtree" panose="020B0604020202020204" charset="0"/>
              </a:rPr>
              <a:t>SP</a:t>
            </a:r>
            <a:endParaRPr lang="en-001">
              <a:latin typeface="Figtree" panose="020B0604020202020204" charset="0"/>
            </a:endParaRPr>
          </a:p>
        </p:txBody>
      </p:sp>
      <p:sp>
        <p:nvSpPr>
          <p:cNvPr id="15" name="Cube 14">
            <a:extLst>
              <a:ext uri="{FF2B5EF4-FFF2-40B4-BE49-F238E27FC236}">
                <a16:creationId xmlns:a16="http://schemas.microsoft.com/office/drawing/2014/main" id="{9803E0A0-6513-BCEF-62F8-956788BD4CD8}"/>
              </a:ext>
            </a:extLst>
          </p:cNvPr>
          <p:cNvSpPr/>
          <p:nvPr/>
        </p:nvSpPr>
        <p:spPr>
          <a:xfrm>
            <a:off x="2087565" y="1302556"/>
            <a:ext cx="556260" cy="487680"/>
          </a:xfrm>
          <a:prstGeom prst="cube">
            <a:avLst/>
          </a:prstGeom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>
                <a:latin typeface="Figtree" panose="020B0604020202020204" charset="0"/>
              </a:rPr>
              <a:t>SP</a:t>
            </a:r>
            <a:endParaRPr lang="en-001">
              <a:latin typeface="Figtree" panose="020B0604020202020204" charset="0"/>
            </a:endParaRPr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3FEA33E5-9016-1507-F2AB-71C5494CF170}"/>
              </a:ext>
            </a:extLst>
          </p:cNvPr>
          <p:cNvSpPr/>
          <p:nvPr/>
        </p:nvSpPr>
        <p:spPr>
          <a:xfrm>
            <a:off x="2550111" y="1302556"/>
            <a:ext cx="556260" cy="487680"/>
          </a:xfrm>
          <a:prstGeom prst="cube">
            <a:avLst/>
          </a:prstGeom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>
                <a:latin typeface="Figtree" panose="020B0604020202020204" charset="0"/>
              </a:rPr>
              <a:t>SP</a:t>
            </a:r>
            <a:endParaRPr lang="en-001">
              <a:latin typeface="Figtree" panose="020B0604020202020204" charset="0"/>
            </a:endParaRPr>
          </a:p>
        </p:txBody>
      </p:sp>
      <p:sp>
        <p:nvSpPr>
          <p:cNvPr id="17" name="Cube 16">
            <a:extLst>
              <a:ext uri="{FF2B5EF4-FFF2-40B4-BE49-F238E27FC236}">
                <a16:creationId xmlns:a16="http://schemas.microsoft.com/office/drawing/2014/main" id="{D0B67010-0C0B-80E8-055E-89B59BEE13DE}"/>
              </a:ext>
            </a:extLst>
          </p:cNvPr>
          <p:cNvSpPr/>
          <p:nvPr/>
        </p:nvSpPr>
        <p:spPr>
          <a:xfrm>
            <a:off x="3019008" y="1302556"/>
            <a:ext cx="556260" cy="487680"/>
          </a:xfrm>
          <a:prstGeom prst="cube">
            <a:avLst/>
          </a:prstGeom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>
                <a:latin typeface="Figtree" panose="020B0604020202020204" charset="0"/>
              </a:rPr>
              <a:t>SP</a:t>
            </a:r>
            <a:endParaRPr lang="en-001">
              <a:latin typeface="Figtree" panose="020B060402020202020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31C7D6B-C5AE-13B1-6248-BA8FA894D61E}"/>
              </a:ext>
            </a:extLst>
          </p:cNvPr>
          <p:cNvSpPr/>
          <p:nvPr/>
        </p:nvSpPr>
        <p:spPr>
          <a:xfrm>
            <a:off x="1606888" y="853956"/>
            <a:ext cx="2442705" cy="2394135"/>
          </a:xfrm>
          <a:prstGeom prst="rect">
            <a:avLst/>
          </a:prstGeom>
          <a:noFill/>
          <a:ln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A946463B-B122-8911-A539-11F6A64F6268}"/>
              </a:ext>
            </a:extLst>
          </p:cNvPr>
          <p:cNvCxnSpPr>
            <a:cxnSpLocks/>
          </p:cNvCxnSpPr>
          <p:nvPr/>
        </p:nvCxnSpPr>
        <p:spPr>
          <a:xfrm rot="5400000">
            <a:off x="2286083" y="2149599"/>
            <a:ext cx="429031" cy="533366"/>
          </a:xfrm>
          <a:prstGeom prst="bentConnector3">
            <a:avLst>
              <a:gd name="adj1" fmla="val 50000"/>
            </a:avLst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A3F9D8D1-AC28-306C-D960-C40032249203}"/>
              </a:ext>
            </a:extLst>
          </p:cNvPr>
          <p:cNvCxnSpPr>
            <a:cxnSpLocks/>
          </p:cNvCxnSpPr>
          <p:nvPr/>
        </p:nvCxnSpPr>
        <p:spPr>
          <a:xfrm rot="16200000" flipH="1">
            <a:off x="2829766" y="2139281"/>
            <a:ext cx="429031" cy="554001"/>
          </a:xfrm>
          <a:prstGeom prst="bentConnector3">
            <a:avLst>
              <a:gd name="adj1" fmla="val 50000"/>
            </a:avLst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F151DA34-6C7D-CEF2-2307-035216843001}"/>
              </a:ext>
            </a:extLst>
          </p:cNvPr>
          <p:cNvCxnSpPr>
            <a:cxnSpLocks/>
          </p:cNvCxnSpPr>
          <p:nvPr/>
        </p:nvCxnSpPr>
        <p:spPr>
          <a:xfrm rot="16200000" flipH="1">
            <a:off x="3064215" y="2373730"/>
            <a:ext cx="429031" cy="85104"/>
          </a:xfrm>
          <a:prstGeom prst="bentConnector3">
            <a:avLst>
              <a:gd name="adj1" fmla="val 50000"/>
            </a:avLst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3FEC85AB-0212-23DE-80AD-08D065341DA8}"/>
              </a:ext>
            </a:extLst>
          </p:cNvPr>
          <p:cNvCxnSpPr>
            <a:cxnSpLocks/>
          </p:cNvCxnSpPr>
          <p:nvPr/>
        </p:nvCxnSpPr>
        <p:spPr>
          <a:xfrm rot="5400000">
            <a:off x="2054810" y="2380872"/>
            <a:ext cx="429031" cy="70820"/>
          </a:xfrm>
          <a:prstGeom prst="bentConnector3">
            <a:avLst>
              <a:gd name="adj1" fmla="val 50000"/>
            </a:avLst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D8A3EFB-D794-8DFE-9478-BBE402F4E5F8}"/>
              </a:ext>
            </a:extLst>
          </p:cNvPr>
          <p:cNvCxnSpPr>
            <a:cxnSpLocks/>
          </p:cNvCxnSpPr>
          <p:nvPr/>
        </p:nvCxnSpPr>
        <p:spPr>
          <a:xfrm>
            <a:off x="2233915" y="3092810"/>
            <a:ext cx="0" cy="121891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506389B-3C10-05F4-A455-7B527D355454}"/>
              </a:ext>
            </a:extLst>
          </p:cNvPr>
          <p:cNvCxnSpPr/>
          <p:nvPr/>
        </p:nvCxnSpPr>
        <p:spPr>
          <a:xfrm>
            <a:off x="3278730" y="3092810"/>
            <a:ext cx="0" cy="541023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54BF23A-BA06-F1D4-E376-FD2BFCBE0E16}"/>
              </a:ext>
            </a:extLst>
          </p:cNvPr>
          <p:cNvCxnSpPr>
            <a:cxnSpLocks/>
          </p:cNvCxnSpPr>
          <p:nvPr/>
        </p:nvCxnSpPr>
        <p:spPr>
          <a:xfrm>
            <a:off x="5094407" y="3995462"/>
            <a:ext cx="0" cy="316258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78C0CEE-9FF0-890B-F11B-B4D4FB19BADC}"/>
              </a:ext>
            </a:extLst>
          </p:cNvPr>
          <p:cNvGrpSpPr/>
          <p:nvPr/>
        </p:nvGrpSpPr>
        <p:grpSpPr>
          <a:xfrm>
            <a:off x="5081035" y="853956"/>
            <a:ext cx="2442705" cy="2394135"/>
            <a:chOff x="6613546" y="807531"/>
            <a:chExt cx="2442705" cy="2394135"/>
          </a:xfrm>
        </p:grpSpPr>
        <p:sp>
          <p:nvSpPr>
            <p:cNvPr id="29" name="Cube 28">
              <a:extLst>
                <a:ext uri="{FF2B5EF4-FFF2-40B4-BE49-F238E27FC236}">
                  <a16:creationId xmlns:a16="http://schemas.microsoft.com/office/drawing/2014/main" id="{C53822FA-8603-75AC-A0A5-6950AAF71851}"/>
                </a:ext>
              </a:extLst>
            </p:cNvPr>
            <p:cNvSpPr/>
            <p:nvPr/>
          </p:nvSpPr>
          <p:spPr>
            <a:xfrm>
              <a:off x="6844363" y="2500226"/>
              <a:ext cx="2013493" cy="546159"/>
            </a:xfrm>
            <a:prstGeom prst="cube">
              <a:avLst/>
            </a:prstGeom>
            <a:ln w="12700"/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001" sz="1100">
                  <a:solidFill>
                    <a:schemeClr val="tx1"/>
                  </a:solidFill>
                  <a:latin typeface="Figtree"/>
                  <a:cs typeface="Arial"/>
                </a:rPr>
                <a:t>Shared memory</a:t>
              </a:r>
              <a:r>
                <a:rPr lang="en-GB" sz="1100">
                  <a:solidFill>
                    <a:schemeClr val="tx1"/>
                  </a:solidFill>
                  <a:latin typeface="Figtree"/>
                  <a:cs typeface="Arial"/>
                </a:rPr>
                <a:t> / L1 Cache</a:t>
              </a:r>
              <a:endParaRPr lang="en-US" sz="1100">
                <a:solidFill>
                  <a:schemeClr val="tx1"/>
                </a:solidFill>
                <a:latin typeface="Figtree"/>
                <a:cs typeface="Arial"/>
              </a:endParaRPr>
            </a:p>
          </p:txBody>
        </p:sp>
        <p:sp>
          <p:nvSpPr>
            <p:cNvPr id="30" name="Cube 29">
              <a:extLst>
                <a:ext uri="{FF2B5EF4-FFF2-40B4-BE49-F238E27FC236}">
                  <a16:creationId xmlns:a16="http://schemas.microsoft.com/office/drawing/2014/main" id="{9F1EA33D-B5D5-18D8-D059-359CE123CAB8}"/>
                </a:ext>
              </a:extLst>
            </p:cNvPr>
            <p:cNvSpPr/>
            <p:nvPr/>
          </p:nvSpPr>
          <p:spPr>
            <a:xfrm>
              <a:off x="7094223" y="1667662"/>
              <a:ext cx="556260" cy="487680"/>
            </a:xfrm>
            <a:prstGeom prst="cube">
              <a:avLst/>
            </a:prstGeom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Figtree" panose="020B0604020202020204" charset="0"/>
                </a:rPr>
                <a:t>SP</a:t>
              </a:r>
              <a:endParaRPr lang="en-001">
                <a:latin typeface="Figtree" panose="020B0604020202020204" charset="0"/>
              </a:endParaRPr>
            </a:p>
          </p:txBody>
        </p:sp>
        <p:sp>
          <p:nvSpPr>
            <p:cNvPr id="31" name="Cube 30">
              <a:extLst>
                <a:ext uri="{FF2B5EF4-FFF2-40B4-BE49-F238E27FC236}">
                  <a16:creationId xmlns:a16="http://schemas.microsoft.com/office/drawing/2014/main" id="{A20D1D63-6CF9-0518-83B3-9105A870201B}"/>
                </a:ext>
              </a:extLst>
            </p:cNvPr>
            <p:cNvSpPr/>
            <p:nvPr/>
          </p:nvSpPr>
          <p:spPr>
            <a:xfrm>
              <a:off x="7556769" y="1667662"/>
              <a:ext cx="556260" cy="487680"/>
            </a:xfrm>
            <a:prstGeom prst="cube">
              <a:avLst/>
            </a:prstGeom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Figtree" panose="020B0604020202020204" charset="0"/>
                </a:rPr>
                <a:t>SP</a:t>
              </a:r>
              <a:endParaRPr lang="en-001">
                <a:latin typeface="Figtree" panose="020B0604020202020204" charset="0"/>
              </a:endParaRPr>
            </a:p>
          </p:txBody>
        </p:sp>
        <p:sp>
          <p:nvSpPr>
            <p:cNvPr id="32" name="Cube 31">
              <a:extLst>
                <a:ext uri="{FF2B5EF4-FFF2-40B4-BE49-F238E27FC236}">
                  <a16:creationId xmlns:a16="http://schemas.microsoft.com/office/drawing/2014/main" id="{EFA09C5A-E004-66BD-8A45-504268BCB4DB}"/>
                </a:ext>
              </a:extLst>
            </p:cNvPr>
            <p:cNvSpPr/>
            <p:nvPr/>
          </p:nvSpPr>
          <p:spPr>
            <a:xfrm>
              <a:off x="8025666" y="1667662"/>
              <a:ext cx="556260" cy="487680"/>
            </a:xfrm>
            <a:prstGeom prst="cube">
              <a:avLst/>
            </a:prstGeom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Figtree" panose="020B0604020202020204" charset="0"/>
                </a:rPr>
                <a:t>SP</a:t>
              </a:r>
              <a:endParaRPr lang="en-001">
                <a:latin typeface="Figtree" panose="020B0604020202020204" charset="0"/>
              </a:endParaRPr>
            </a:p>
          </p:txBody>
        </p:sp>
        <p:sp>
          <p:nvSpPr>
            <p:cNvPr id="33" name="Cube 32">
              <a:extLst>
                <a:ext uri="{FF2B5EF4-FFF2-40B4-BE49-F238E27FC236}">
                  <a16:creationId xmlns:a16="http://schemas.microsoft.com/office/drawing/2014/main" id="{D80F89FC-053B-FA0A-835B-FA9DF8AF97D2}"/>
                </a:ext>
              </a:extLst>
            </p:cNvPr>
            <p:cNvSpPr/>
            <p:nvPr/>
          </p:nvSpPr>
          <p:spPr>
            <a:xfrm>
              <a:off x="7094223" y="1256131"/>
              <a:ext cx="556260" cy="487680"/>
            </a:xfrm>
            <a:prstGeom prst="cube">
              <a:avLst/>
            </a:prstGeom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Figtree" panose="020B0604020202020204" charset="0"/>
                </a:rPr>
                <a:t>SP</a:t>
              </a:r>
              <a:endParaRPr lang="en-001">
                <a:latin typeface="Figtree" panose="020B0604020202020204" charset="0"/>
              </a:endParaRPr>
            </a:p>
          </p:txBody>
        </p:sp>
        <p:sp>
          <p:nvSpPr>
            <p:cNvPr id="34" name="Cube 33">
              <a:extLst>
                <a:ext uri="{FF2B5EF4-FFF2-40B4-BE49-F238E27FC236}">
                  <a16:creationId xmlns:a16="http://schemas.microsoft.com/office/drawing/2014/main" id="{8553A409-48BB-785E-9A1C-A14A1E97D6E4}"/>
                </a:ext>
              </a:extLst>
            </p:cNvPr>
            <p:cNvSpPr/>
            <p:nvPr/>
          </p:nvSpPr>
          <p:spPr>
            <a:xfrm>
              <a:off x="7556769" y="1256131"/>
              <a:ext cx="556260" cy="487680"/>
            </a:xfrm>
            <a:prstGeom prst="cube">
              <a:avLst/>
            </a:prstGeom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Figtree" panose="020B0604020202020204" charset="0"/>
                </a:rPr>
                <a:t>SP</a:t>
              </a:r>
              <a:endParaRPr lang="en-001">
                <a:latin typeface="Figtree" panose="020B0604020202020204" charset="0"/>
              </a:endParaRPr>
            </a:p>
          </p:txBody>
        </p:sp>
        <p:sp>
          <p:nvSpPr>
            <p:cNvPr id="35" name="Cube 34">
              <a:extLst>
                <a:ext uri="{FF2B5EF4-FFF2-40B4-BE49-F238E27FC236}">
                  <a16:creationId xmlns:a16="http://schemas.microsoft.com/office/drawing/2014/main" id="{EA2C2F69-8C20-048D-A1A3-28CE0468D11E}"/>
                </a:ext>
              </a:extLst>
            </p:cNvPr>
            <p:cNvSpPr/>
            <p:nvPr/>
          </p:nvSpPr>
          <p:spPr>
            <a:xfrm>
              <a:off x="8025666" y="1256131"/>
              <a:ext cx="556260" cy="487680"/>
            </a:xfrm>
            <a:prstGeom prst="cube">
              <a:avLst/>
            </a:prstGeom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Figtree" panose="020B0604020202020204" charset="0"/>
                </a:rPr>
                <a:t>SP</a:t>
              </a:r>
              <a:endParaRPr lang="en-001">
                <a:latin typeface="Figtree" panose="020B0604020202020204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4AE6162-FAB1-6221-83AE-4C09D7C03B82}"/>
                </a:ext>
              </a:extLst>
            </p:cNvPr>
            <p:cNvSpPr/>
            <p:nvPr/>
          </p:nvSpPr>
          <p:spPr>
            <a:xfrm>
              <a:off x="6613546" y="807531"/>
              <a:ext cx="2442705" cy="2394135"/>
            </a:xfrm>
            <a:prstGeom prst="rect">
              <a:avLst/>
            </a:prstGeom>
            <a:noFill/>
            <a:ln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001"/>
            </a:p>
          </p:txBody>
        </p:sp>
        <p:cxnSp>
          <p:nvCxnSpPr>
            <p:cNvPr id="37" name="Connector: Elbow 36">
              <a:extLst>
                <a:ext uri="{FF2B5EF4-FFF2-40B4-BE49-F238E27FC236}">
                  <a16:creationId xmlns:a16="http://schemas.microsoft.com/office/drawing/2014/main" id="{7930F80A-AAE9-3F86-1CD6-19583D20A1B5}"/>
                </a:ext>
              </a:extLst>
            </p:cNvPr>
            <p:cNvCxnSpPr>
              <a:cxnSpLocks/>
              <a:stCxn id="31" idx="3"/>
            </p:cNvCxnSpPr>
            <p:nvPr/>
          </p:nvCxnSpPr>
          <p:spPr>
            <a:xfrm rot="5400000">
              <a:off x="7292741" y="2103174"/>
              <a:ext cx="429031" cy="533366"/>
            </a:xfrm>
            <a:prstGeom prst="bentConnector3">
              <a:avLst>
                <a:gd name="adj1" fmla="val 50000"/>
              </a:avLst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or: Elbow 37">
              <a:extLst>
                <a:ext uri="{FF2B5EF4-FFF2-40B4-BE49-F238E27FC236}">
                  <a16:creationId xmlns:a16="http://schemas.microsoft.com/office/drawing/2014/main" id="{83188E4D-63A4-6876-654D-1F37DEEA2AB9}"/>
                </a:ext>
              </a:extLst>
            </p:cNvPr>
            <p:cNvCxnSpPr>
              <a:cxnSpLocks/>
              <a:stCxn id="31" idx="3"/>
            </p:cNvCxnSpPr>
            <p:nvPr/>
          </p:nvCxnSpPr>
          <p:spPr>
            <a:xfrm rot="16200000" flipH="1">
              <a:off x="7836424" y="2092856"/>
              <a:ext cx="429031" cy="554001"/>
            </a:xfrm>
            <a:prstGeom prst="bentConnector3">
              <a:avLst>
                <a:gd name="adj1" fmla="val 50000"/>
              </a:avLst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or: Elbow 38">
              <a:extLst>
                <a:ext uri="{FF2B5EF4-FFF2-40B4-BE49-F238E27FC236}">
                  <a16:creationId xmlns:a16="http://schemas.microsoft.com/office/drawing/2014/main" id="{BC02BB77-5F6C-91F6-7EC7-D20D635EF310}"/>
                </a:ext>
              </a:extLst>
            </p:cNvPr>
            <p:cNvCxnSpPr>
              <a:cxnSpLocks/>
              <a:stCxn id="32" idx="3"/>
            </p:cNvCxnSpPr>
            <p:nvPr/>
          </p:nvCxnSpPr>
          <p:spPr>
            <a:xfrm rot="16200000" flipH="1">
              <a:off x="8070873" y="2327305"/>
              <a:ext cx="429031" cy="85104"/>
            </a:xfrm>
            <a:prstGeom prst="bentConnector3">
              <a:avLst>
                <a:gd name="adj1" fmla="val 50000"/>
              </a:avLst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or: Elbow 39">
              <a:extLst>
                <a:ext uri="{FF2B5EF4-FFF2-40B4-BE49-F238E27FC236}">
                  <a16:creationId xmlns:a16="http://schemas.microsoft.com/office/drawing/2014/main" id="{42C1DA70-06EE-CB28-2CFA-D702A1340248}"/>
                </a:ext>
              </a:extLst>
            </p:cNvPr>
            <p:cNvCxnSpPr>
              <a:cxnSpLocks/>
              <a:stCxn id="30" idx="3"/>
            </p:cNvCxnSpPr>
            <p:nvPr/>
          </p:nvCxnSpPr>
          <p:spPr>
            <a:xfrm rot="5400000">
              <a:off x="7061468" y="2334447"/>
              <a:ext cx="429031" cy="70820"/>
            </a:xfrm>
            <a:prstGeom prst="bentConnector3">
              <a:avLst>
                <a:gd name="adj1" fmla="val 50000"/>
              </a:avLst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AC69331-CB55-F173-C3A1-0AEF8AE03024}"/>
              </a:ext>
            </a:extLst>
          </p:cNvPr>
          <p:cNvCxnSpPr>
            <a:cxnSpLocks/>
          </p:cNvCxnSpPr>
          <p:nvPr/>
        </p:nvCxnSpPr>
        <p:spPr>
          <a:xfrm>
            <a:off x="5713526" y="3092810"/>
            <a:ext cx="0" cy="121891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8D5B5BC-4B44-A500-E084-953AA61E6E74}"/>
              </a:ext>
            </a:extLst>
          </p:cNvPr>
          <p:cNvCxnSpPr/>
          <p:nvPr/>
        </p:nvCxnSpPr>
        <p:spPr>
          <a:xfrm>
            <a:off x="6777391" y="3092810"/>
            <a:ext cx="0" cy="541023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Google Shape;131;p26">
            <a:extLst>
              <a:ext uri="{FF2B5EF4-FFF2-40B4-BE49-F238E27FC236}">
                <a16:creationId xmlns:a16="http://schemas.microsoft.com/office/drawing/2014/main" id="{E1D8A0A6-C7A2-8C15-CF5C-742717A23724}"/>
              </a:ext>
            </a:extLst>
          </p:cNvPr>
          <p:cNvSpPr txBox="1"/>
          <p:nvPr/>
        </p:nvSpPr>
        <p:spPr>
          <a:xfrm>
            <a:off x="364500" y="-2164"/>
            <a:ext cx="84150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chemeClr val="dk1"/>
                </a:solidFill>
                <a:latin typeface="+mj-lt"/>
                <a:ea typeface="Figtree"/>
                <a:cs typeface="Figtree"/>
                <a:sym typeface="Figtree"/>
              </a:rPr>
              <a:t>GPU Memory Hierarchy</a:t>
            </a:r>
            <a:endParaRPr sz="4400">
              <a:solidFill>
                <a:schemeClr val="dk1"/>
              </a:solidFill>
              <a:latin typeface="+mj-lt"/>
              <a:ea typeface="Figtree"/>
              <a:cs typeface="Figtree"/>
              <a:sym typeface="Figtree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B10DA6-C66D-D9BD-FA93-C939DF8D5005}"/>
              </a:ext>
            </a:extLst>
          </p:cNvPr>
          <p:cNvSpPr txBox="1"/>
          <p:nvPr/>
        </p:nvSpPr>
        <p:spPr>
          <a:xfrm>
            <a:off x="4266763" y="1302556"/>
            <a:ext cx="4535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60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rPr>
              <a:t>… </a:t>
            </a:r>
            <a:endParaRPr lang="en-001" sz="60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C60F5A-E660-4FC4-4D54-29C3B7D4CF33}"/>
              </a:ext>
            </a:extLst>
          </p:cNvPr>
          <p:cNvSpPr txBox="1"/>
          <p:nvPr/>
        </p:nvSpPr>
        <p:spPr>
          <a:xfrm>
            <a:off x="4365789" y="1636347"/>
            <a:ext cx="6252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/>
              <a:t>x N</a:t>
            </a:r>
            <a:endParaRPr lang="en-001" b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D63EFD-0E71-D9CC-7237-FD583799D5FE}"/>
              </a:ext>
            </a:extLst>
          </p:cNvPr>
          <p:cNvSpPr txBox="1"/>
          <p:nvPr/>
        </p:nvSpPr>
        <p:spPr>
          <a:xfrm>
            <a:off x="1653392" y="894738"/>
            <a:ext cx="23496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400" b="1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rPr>
              <a:t>Streaming Multiprocessor</a:t>
            </a:r>
            <a:endParaRPr lang="en-001" b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83C1E3-3C94-1EA4-5F48-D9BC8C2AB241}"/>
              </a:ext>
            </a:extLst>
          </p:cNvPr>
          <p:cNvSpPr txBox="1"/>
          <p:nvPr/>
        </p:nvSpPr>
        <p:spPr>
          <a:xfrm>
            <a:off x="5066579" y="894737"/>
            <a:ext cx="23496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400" b="1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rPr>
              <a:t>Streaming Multiprocessor</a:t>
            </a:r>
            <a:endParaRPr lang="en-001" b="1"/>
          </a:p>
        </p:txBody>
      </p: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3D30BA42-A3BA-E226-92B7-0A331C08D9EE}"/>
              </a:ext>
            </a:extLst>
          </p:cNvPr>
          <p:cNvCxnSpPr>
            <a:cxnSpLocks/>
          </p:cNvCxnSpPr>
          <p:nvPr/>
        </p:nvCxnSpPr>
        <p:spPr>
          <a:xfrm rot="16200000" flipH="1">
            <a:off x="4790899" y="1357155"/>
            <a:ext cx="12700" cy="3490359"/>
          </a:xfrm>
          <a:prstGeom prst="bentConnector3">
            <a:avLst>
              <a:gd name="adj1" fmla="val 5850000"/>
            </a:avLst>
          </a:prstGeom>
          <a:ln w="3810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or: Elbow 44">
            <a:extLst>
              <a:ext uri="{FF2B5EF4-FFF2-40B4-BE49-F238E27FC236}">
                <a16:creationId xmlns:a16="http://schemas.microsoft.com/office/drawing/2014/main" id="{8D221711-F4E5-4D9F-D8FA-C4C289442229}"/>
              </a:ext>
            </a:extLst>
          </p:cNvPr>
          <p:cNvCxnSpPr>
            <a:cxnSpLocks/>
          </p:cNvCxnSpPr>
          <p:nvPr/>
        </p:nvCxnSpPr>
        <p:spPr>
          <a:xfrm rot="16200000" flipH="1">
            <a:off x="4207708" y="1356487"/>
            <a:ext cx="12700" cy="3490359"/>
          </a:xfrm>
          <a:prstGeom prst="bentConnector3">
            <a:avLst>
              <a:gd name="adj1" fmla="val 11025000"/>
            </a:avLst>
          </a:prstGeom>
          <a:ln w="3810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1F1CA9-5DB9-A695-90DA-F9D94AC20E1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/>
              <a:t>35</a:t>
            </a:fld>
            <a:endParaRPr lang="en-GB"/>
          </a:p>
        </p:txBody>
      </p:sp>
      <p:sp>
        <p:nvSpPr>
          <p:cNvPr id="9" name="TextBox 49">
            <a:extLst>
              <a:ext uri="{FF2B5EF4-FFF2-40B4-BE49-F238E27FC236}">
                <a16:creationId xmlns:a16="http://schemas.microsoft.com/office/drawing/2014/main" id="{47B5EBB5-1D9B-12CB-BB07-7B2C5E32EA02}"/>
              </a:ext>
            </a:extLst>
          </p:cNvPr>
          <p:cNvSpPr txBox="1"/>
          <p:nvPr/>
        </p:nvSpPr>
        <p:spPr>
          <a:xfrm>
            <a:off x="1157439" y="4624884"/>
            <a:ext cx="68332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/>
            <a:r>
              <a:rPr lang="en-US" sz="2400" b="1">
                <a:solidFill>
                  <a:srgbClr val="FF0000"/>
                </a:solidFill>
                <a:latin typeface="+mj-lt"/>
                <a:ea typeface="Figtree"/>
                <a:cs typeface="Figtree"/>
                <a:sym typeface="Figtree"/>
              </a:rPr>
              <a:t>(To move data you must PAY THE TOLL)</a:t>
            </a:r>
          </a:p>
        </p:txBody>
      </p:sp>
    </p:spTree>
    <p:extLst>
      <p:ext uri="{BB962C8B-B14F-4D97-AF65-F5344CB8AC3E}">
        <p14:creationId xmlns:p14="http://schemas.microsoft.com/office/powerpoint/2010/main" val="13777755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1;p26">
            <a:extLst>
              <a:ext uri="{FF2B5EF4-FFF2-40B4-BE49-F238E27FC236}">
                <a16:creationId xmlns:a16="http://schemas.microsoft.com/office/drawing/2014/main" id="{391F323D-A7D6-4B0C-8CA1-13F93C132C06}"/>
              </a:ext>
            </a:extLst>
          </p:cNvPr>
          <p:cNvSpPr txBox="1"/>
          <p:nvPr/>
        </p:nvSpPr>
        <p:spPr>
          <a:xfrm>
            <a:off x="364500" y="-3637"/>
            <a:ext cx="84150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chemeClr val="dk1"/>
                </a:solidFill>
                <a:latin typeface="+mj-lt"/>
                <a:ea typeface="Figtree"/>
                <a:cs typeface="Figtree"/>
                <a:sym typeface="Figtree"/>
              </a:rPr>
              <a:t>SM-SM ? “IPU-style”</a:t>
            </a:r>
            <a:endParaRPr sz="4400">
              <a:solidFill>
                <a:schemeClr val="dk1"/>
              </a:solidFill>
              <a:latin typeface="+mj-lt"/>
              <a:ea typeface="Figtree"/>
              <a:cs typeface="Figtree"/>
              <a:sym typeface="Figtree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7FFD4E2-5547-4E06-B0C1-D6A2BB456707}"/>
              </a:ext>
            </a:extLst>
          </p:cNvPr>
          <p:cNvGrpSpPr/>
          <p:nvPr/>
        </p:nvGrpSpPr>
        <p:grpSpPr>
          <a:xfrm>
            <a:off x="1759972" y="1374682"/>
            <a:ext cx="2442705" cy="2394135"/>
            <a:chOff x="6613546" y="807531"/>
            <a:chExt cx="2442705" cy="2394135"/>
          </a:xfrm>
        </p:grpSpPr>
        <p:sp>
          <p:nvSpPr>
            <p:cNvPr id="6" name="Cube 5">
              <a:extLst>
                <a:ext uri="{FF2B5EF4-FFF2-40B4-BE49-F238E27FC236}">
                  <a16:creationId xmlns:a16="http://schemas.microsoft.com/office/drawing/2014/main" id="{40EDEEED-EAE7-9B74-031A-8ABC8ED70D80}"/>
                </a:ext>
              </a:extLst>
            </p:cNvPr>
            <p:cNvSpPr/>
            <p:nvPr/>
          </p:nvSpPr>
          <p:spPr>
            <a:xfrm>
              <a:off x="6844363" y="2500226"/>
              <a:ext cx="2013493" cy="546159"/>
            </a:xfrm>
            <a:prstGeom prst="cube">
              <a:avLst/>
            </a:prstGeom>
            <a:ln w="12700"/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001" sz="1100">
                  <a:solidFill>
                    <a:schemeClr val="tx1"/>
                  </a:solidFill>
                  <a:latin typeface="Figtree"/>
                  <a:cs typeface="Arial"/>
                </a:rPr>
                <a:t>Shared memory</a:t>
              </a:r>
              <a:r>
                <a:rPr lang="en-GB" sz="1100">
                  <a:solidFill>
                    <a:schemeClr val="tx1"/>
                  </a:solidFill>
                  <a:latin typeface="Figtree"/>
                  <a:cs typeface="Arial"/>
                </a:rPr>
                <a:t> / L1 Cache</a:t>
              </a:r>
              <a:endParaRPr lang="en-US" sz="1100">
                <a:solidFill>
                  <a:schemeClr val="tx1"/>
                </a:solidFill>
                <a:latin typeface="Figtree"/>
                <a:cs typeface="Arial"/>
              </a:endParaRPr>
            </a:p>
          </p:txBody>
        </p:sp>
        <p:sp>
          <p:nvSpPr>
            <p:cNvPr id="7" name="Cube 6">
              <a:extLst>
                <a:ext uri="{FF2B5EF4-FFF2-40B4-BE49-F238E27FC236}">
                  <a16:creationId xmlns:a16="http://schemas.microsoft.com/office/drawing/2014/main" id="{087226BF-9AF6-E78F-5756-E8D0B6868145}"/>
                </a:ext>
              </a:extLst>
            </p:cNvPr>
            <p:cNvSpPr/>
            <p:nvPr/>
          </p:nvSpPr>
          <p:spPr>
            <a:xfrm>
              <a:off x="7094223" y="1667662"/>
              <a:ext cx="556260" cy="487680"/>
            </a:xfrm>
            <a:prstGeom prst="cube">
              <a:avLst/>
            </a:prstGeom>
            <a:ln w="12700"/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Figtree" panose="020B0604020202020204" charset="0"/>
                </a:rPr>
                <a:t>SP</a:t>
              </a:r>
              <a:endParaRPr lang="en-001">
                <a:latin typeface="Figtree" panose="020B0604020202020204" charset="0"/>
              </a:endParaRPr>
            </a:p>
          </p:txBody>
        </p:sp>
        <p:sp>
          <p:nvSpPr>
            <p:cNvPr id="8" name="Cube 7">
              <a:extLst>
                <a:ext uri="{FF2B5EF4-FFF2-40B4-BE49-F238E27FC236}">
                  <a16:creationId xmlns:a16="http://schemas.microsoft.com/office/drawing/2014/main" id="{5C7BEF23-E12F-FE69-CDBE-3CC1B50D129A}"/>
                </a:ext>
              </a:extLst>
            </p:cNvPr>
            <p:cNvSpPr/>
            <p:nvPr/>
          </p:nvSpPr>
          <p:spPr>
            <a:xfrm>
              <a:off x="7556769" y="1667662"/>
              <a:ext cx="556260" cy="487680"/>
            </a:xfrm>
            <a:prstGeom prst="cube">
              <a:avLst/>
            </a:prstGeom>
            <a:ln w="12700"/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Figtree" panose="020B0604020202020204" charset="0"/>
                </a:rPr>
                <a:t>SP</a:t>
              </a:r>
              <a:endParaRPr lang="en-001">
                <a:latin typeface="Figtree" panose="020B0604020202020204" charset="0"/>
              </a:endParaRPr>
            </a:p>
          </p:txBody>
        </p:sp>
        <p:sp>
          <p:nvSpPr>
            <p:cNvPr id="9" name="Cube 8">
              <a:extLst>
                <a:ext uri="{FF2B5EF4-FFF2-40B4-BE49-F238E27FC236}">
                  <a16:creationId xmlns:a16="http://schemas.microsoft.com/office/drawing/2014/main" id="{CDB72B6E-7776-F5D9-8FD4-D4D70546EC94}"/>
                </a:ext>
              </a:extLst>
            </p:cNvPr>
            <p:cNvSpPr/>
            <p:nvPr/>
          </p:nvSpPr>
          <p:spPr>
            <a:xfrm>
              <a:off x="8025666" y="1667662"/>
              <a:ext cx="556260" cy="487680"/>
            </a:xfrm>
            <a:prstGeom prst="cube">
              <a:avLst/>
            </a:prstGeom>
            <a:ln w="12700"/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Figtree" panose="020B0604020202020204" charset="0"/>
                </a:rPr>
                <a:t>SP</a:t>
              </a:r>
              <a:endParaRPr lang="en-001">
                <a:latin typeface="Figtree" panose="020B0604020202020204" charset="0"/>
              </a:endParaRPr>
            </a:p>
          </p:txBody>
        </p:sp>
        <p:sp>
          <p:nvSpPr>
            <p:cNvPr id="10" name="Cube 9">
              <a:extLst>
                <a:ext uri="{FF2B5EF4-FFF2-40B4-BE49-F238E27FC236}">
                  <a16:creationId xmlns:a16="http://schemas.microsoft.com/office/drawing/2014/main" id="{AE86195B-5926-4772-8410-E880CB5A88DE}"/>
                </a:ext>
              </a:extLst>
            </p:cNvPr>
            <p:cNvSpPr/>
            <p:nvPr/>
          </p:nvSpPr>
          <p:spPr>
            <a:xfrm>
              <a:off x="7094223" y="1256131"/>
              <a:ext cx="556260" cy="487680"/>
            </a:xfrm>
            <a:prstGeom prst="cube">
              <a:avLst/>
            </a:prstGeom>
            <a:ln w="12700"/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Figtree" panose="020B0604020202020204" charset="0"/>
                </a:rPr>
                <a:t>SP</a:t>
              </a:r>
              <a:endParaRPr lang="en-001">
                <a:latin typeface="Figtree" panose="020B0604020202020204" charset="0"/>
              </a:endParaRPr>
            </a:p>
          </p:txBody>
        </p:sp>
        <p:sp>
          <p:nvSpPr>
            <p:cNvPr id="11" name="Cube 10">
              <a:extLst>
                <a:ext uri="{FF2B5EF4-FFF2-40B4-BE49-F238E27FC236}">
                  <a16:creationId xmlns:a16="http://schemas.microsoft.com/office/drawing/2014/main" id="{B757F344-C51D-383E-A841-3D5AF78017F8}"/>
                </a:ext>
              </a:extLst>
            </p:cNvPr>
            <p:cNvSpPr/>
            <p:nvPr/>
          </p:nvSpPr>
          <p:spPr>
            <a:xfrm>
              <a:off x="7556769" y="1256131"/>
              <a:ext cx="556260" cy="487680"/>
            </a:xfrm>
            <a:prstGeom prst="cube">
              <a:avLst/>
            </a:prstGeom>
            <a:ln w="12700"/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Figtree" panose="020B0604020202020204" charset="0"/>
                </a:rPr>
                <a:t>SP</a:t>
              </a:r>
              <a:endParaRPr lang="en-001">
                <a:latin typeface="Figtree" panose="020B0604020202020204" charset="0"/>
              </a:endParaRPr>
            </a:p>
          </p:txBody>
        </p:sp>
        <p:sp>
          <p:nvSpPr>
            <p:cNvPr id="12" name="Cube 11">
              <a:extLst>
                <a:ext uri="{FF2B5EF4-FFF2-40B4-BE49-F238E27FC236}">
                  <a16:creationId xmlns:a16="http://schemas.microsoft.com/office/drawing/2014/main" id="{3060CCD0-6B47-7EAC-A8AF-14A4338468FD}"/>
                </a:ext>
              </a:extLst>
            </p:cNvPr>
            <p:cNvSpPr/>
            <p:nvPr/>
          </p:nvSpPr>
          <p:spPr>
            <a:xfrm>
              <a:off x="8025666" y="1256131"/>
              <a:ext cx="556260" cy="487680"/>
            </a:xfrm>
            <a:prstGeom prst="cube">
              <a:avLst/>
            </a:prstGeom>
            <a:ln w="12700"/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Figtree" panose="020B0604020202020204" charset="0"/>
                </a:rPr>
                <a:t>SP</a:t>
              </a:r>
              <a:endParaRPr lang="en-001">
                <a:latin typeface="Figtree" panose="020B060402020202020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2627FA6-0934-AFD1-8893-8ECCA2E15B88}"/>
                </a:ext>
              </a:extLst>
            </p:cNvPr>
            <p:cNvSpPr/>
            <p:nvPr/>
          </p:nvSpPr>
          <p:spPr>
            <a:xfrm>
              <a:off x="6613546" y="807531"/>
              <a:ext cx="2442705" cy="2394135"/>
            </a:xfrm>
            <a:prstGeom prst="rect">
              <a:avLst/>
            </a:prstGeom>
            <a:noFill/>
            <a:ln w="127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001"/>
            </a:p>
          </p:txBody>
        </p:sp>
        <p:cxnSp>
          <p:nvCxnSpPr>
            <p:cNvPr id="14" name="Connector: Elbow 13">
              <a:extLst>
                <a:ext uri="{FF2B5EF4-FFF2-40B4-BE49-F238E27FC236}">
                  <a16:creationId xmlns:a16="http://schemas.microsoft.com/office/drawing/2014/main" id="{7CE3CD95-A890-3748-9E51-B3FE0CC6BB38}"/>
                </a:ext>
              </a:extLst>
            </p:cNvPr>
            <p:cNvCxnSpPr>
              <a:cxnSpLocks/>
              <a:stCxn id="8" idx="3"/>
            </p:cNvCxnSpPr>
            <p:nvPr/>
          </p:nvCxnSpPr>
          <p:spPr>
            <a:xfrm rot="5400000">
              <a:off x="7292741" y="2103174"/>
              <a:ext cx="429031" cy="533366"/>
            </a:xfrm>
            <a:prstGeom prst="bentConnector3">
              <a:avLst>
                <a:gd name="adj1" fmla="val 50000"/>
              </a:avLst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or: Elbow 14">
              <a:extLst>
                <a:ext uri="{FF2B5EF4-FFF2-40B4-BE49-F238E27FC236}">
                  <a16:creationId xmlns:a16="http://schemas.microsoft.com/office/drawing/2014/main" id="{4D57ABF3-0614-55A4-B347-F5CBE78B7B1D}"/>
                </a:ext>
              </a:extLst>
            </p:cNvPr>
            <p:cNvCxnSpPr>
              <a:cxnSpLocks/>
              <a:stCxn id="8" idx="3"/>
            </p:cNvCxnSpPr>
            <p:nvPr/>
          </p:nvCxnSpPr>
          <p:spPr>
            <a:xfrm rot="16200000" flipH="1">
              <a:off x="7836424" y="2092856"/>
              <a:ext cx="429031" cy="554001"/>
            </a:xfrm>
            <a:prstGeom prst="bentConnector3">
              <a:avLst>
                <a:gd name="adj1" fmla="val 50000"/>
              </a:avLst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or: Elbow 15">
              <a:extLst>
                <a:ext uri="{FF2B5EF4-FFF2-40B4-BE49-F238E27FC236}">
                  <a16:creationId xmlns:a16="http://schemas.microsoft.com/office/drawing/2014/main" id="{661E9FA3-41E5-F2CA-C94B-BF8BA3858DED}"/>
                </a:ext>
              </a:extLst>
            </p:cNvPr>
            <p:cNvCxnSpPr>
              <a:cxnSpLocks/>
              <a:stCxn id="9" idx="3"/>
            </p:cNvCxnSpPr>
            <p:nvPr/>
          </p:nvCxnSpPr>
          <p:spPr>
            <a:xfrm rot="16200000" flipH="1">
              <a:off x="8070873" y="2327305"/>
              <a:ext cx="429031" cy="85104"/>
            </a:xfrm>
            <a:prstGeom prst="bentConnector3">
              <a:avLst>
                <a:gd name="adj1" fmla="val 50000"/>
              </a:avLst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or: Elbow 16">
              <a:extLst>
                <a:ext uri="{FF2B5EF4-FFF2-40B4-BE49-F238E27FC236}">
                  <a16:creationId xmlns:a16="http://schemas.microsoft.com/office/drawing/2014/main" id="{C01C8557-296A-D5C8-ECC7-F644AA46CD38}"/>
                </a:ext>
              </a:extLst>
            </p:cNvPr>
            <p:cNvCxnSpPr>
              <a:cxnSpLocks/>
              <a:stCxn id="7" idx="3"/>
            </p:cNvCxnSpPr>
            <p:nvPr/>
          </p:nvCxnSpPr>
          <p:spPr>
            <a:xfrm rot="5400000">
              <a:off x="7061468" y="2334447"/>
              <a:ext cx="429031" cy="70820"/>
            </a:xfrm>
            <a:prstGeom prst="bentConnector3">
              <a:avLst>
                <a:gd name="adj1" fmla="val 50000"/>
              </a:avLst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ECAB3B6-1986-C2A7-7519-EE02180F86A3}"/>
                </a:ext>
              </a:extLst>
            </p:cNvPr>
            <p:cNvSpPr txBox="1"/>
            <p:nvPr/>
          </p:nvSpPr>
          <p:spPr>
            <a:xfrm>
              <a:off x="6660050" y="848313"/>
              <a:ext cx="2349698" cy="30777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" sz="1400" b="1">
                  <a:solidFill>
                    <a:schemeClr val="dk1"/>
                  </a:solidFill>
                  <a:latin typeface="Figtree"/>
                  <a:ea typeface="Figtree"/>
                  <a:cs typeface="Figtree"/>
                  <a:sym typeface="Figtree"/>
                </a:rPr>
                <a:t>Streaming Multiprocessor</a:t>
              </a:r>
              <a:endParaRPr lang="en-001" b="1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396D516-4B1F-0216-103C-A58884EC851F}"/>
              </a:ext>
            </a:extLst>
          </p:cNvPr>
          <p:cNvGrpSpPr/>
          <p:nvPr/>
        </p:nvGrpSpPr>
        <p:grpSpPr>
          <a:xfrm>
            <a:off x="4941323" y="1374681"/>
            <a:ext cx="2442705" cy="2394135"/>
            <a:chOff x="6613546" y="807531"/>
            <a:chExt cx="2442705" cy="2394135"/>
          </a:xfrm>
        </p:grpSpPr>
        <p:sp>
          <p:nvSpPr>
            <p:cNvPr id="20" name="Cube 19">
              <a:extLst>
                <a:ext uri="{FF2B5EF4-FFF2-40B4-BE49-F238E27FC236}">
                  <a16:creationId xmlns:a16="http://schemas.microsoft.com/office/drawing/2014/main" id="{AAFDBDBC-4F3D-F396-4CDA-6A8215A78E65}"/>
                </a:ext>
              </a:extLst>
            </p:cNvPr>
            <p:cNvSpPr/>
            <p:nvPr/>
          </p:nvSpPr>
          <p:spPr>
            <a:xfrm>
              <a:off x="6844363" y="2500226"/>
              <a:ext cx="2013493" cy="546159"/>
            </a:xfrm>
            <a:prstGeom prst="cube">
              <a:avLst/>
            </a:prstGeom>
            <a:ln w="12700"/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001" sz="1100">
                  <a:solidFill>
                    <a:schemeClr val="tx1"/>
                  </a:solidFill>
                  <a:latin typeface="Figtree"/>
                  <a:cs typeface="Arial"/>
                </a:rPr>
                <a:t>Shared memory</a:t>
              </a:r>
              <a:r>
                <a:rPr lang="en-GB" sz="1100">
                  <a:solidFill>
                    <a:schemeClr val="tx1"/>
                  </a:solidFill>
                  <a:latin typeface="Figtree"/>
                  <a:cs typeface="Arial"/>
                </a:rPr>
                <a:t> / L1 Cache</a:t>
              </a:r>
              <a:endParaRPr lang="en-US" sz="1100">
                <a:solidFill>
                  <a:schemeClr val="tx1"/>
                </a:solidFill>
                <a:latin typeface="Figtree"/>
                <a:cs typeface="Arial"/>
              </a:endParaRPr>
            </a:p>
          </p:txBody>
        </p:sp>
        <p:sp>
          <p:nvSpPr>
            <p:cNvPr id="21" name="Cube 20">
              <a:extLst>
                <a:ext uri="{FF2B5EF4-FFF2-40B4-BE49-F238E27FC236}">
                  <a16:creationId xmlns:a16="http://schemas.microsoft.com/office/drawing/2014/main" id="{5C03CA1D-231B-1138-2A22-13837C43AB0E}"/>
                </a:ext>
              </a:extLst>
            </p:cNvPr>
            <p:cNvSpPr/>
            <p:nvPr/>
          </p:nvSpPr>
          <p:spPr>
            <a:xfrm>
              <a:off x="7094223" y="1667662"/>
              <a:ext cx="556260" cy="487680"/>
            </a:xfrm>
            <a:prstGeom prst="cube">
              <a:avLst/>
            </a:prstGeom>
            <a:ln w="12700"/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Figtree" panose="020B0604020202020204" charset="0"/>
                </a:rPr>
                <a:t>SP</a:t>
              </a:r>
              <a:endParaRPr lang="en-001">
                <a:latin typeface="Figtree" panose="020B0604020202020204" charset="0"/>
              </a:endParaRPr>
            </a:p>
          </p:txBody>
        </p:sp>
        <p:sp>
          <p:nvSpPr>
            <p:cNvPr id="22" name="Cube 21">
              <a:extLst>
                <a:ext uri="{FF2B5EF4-FFF2-40B4-BE49-F238E27FC236}">
                  <a16:creationId xmlns:a16="http://schemas.microsoft.com/office/drawing/2014/main" id="{FD0D0FC3-A1A9-BBC9-0DD3-9FE0764672C2}"/>
                </a:ext>
              </a:extLst>
            </p:cNvPr>
            <p:cNvSpPr/>
            <p:nvPr/>
          </p:nvSpPr>
          <p:spPr>
            <a:xfrm>
              <a:off x="7556769" y="1667662"/>
              <a:ext cx="556260" cy="487680"/>
            </a:xfrm>
            <a:prstGeom prst="cube">
              <a:avLst/>
            </a:prstGeom>
            <a:ln w="12700"/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Figtree" panose="020B0604020202020204" charset="0"/>
                </a:rPr>
                <a:t>SP</a:t>
              </a:r>
              <a:endParaRPr lang="en-001">
                <a:latin typeface="Figtree" panose="020B0604020202020204" charset="0"/>
              </a:endParaRPr>
            </a:p>
          </p:txBody>
        </p:sp>
        <p:sp>
          <p:nvSpPr>
            <p:cNvPr id="23" name="Cube 22">
              <a:extLst>
                <a:ext uri="{FF2B5EF4-FFF2-40B4-BE49-F238E27FC236}">
                  <a16:creationId xmlns:a16="http://schemas.microsoft.com/office/drawing/2014/main" id="{9D864F2B-BBB9-ACA9-8323-D1E134F5CE6B}"/>
                </a:ext>
              </a:extLst>
            </p:cNvPr>
            <p:cNvSpPr/>
            <p:nvPr/>
          </p:nvSpPr>
          <p:spPr>
            <a:xfrm>
              <a:off x="8025666" y="1667662"/>
              <a:ext cx="556260" cy="487680"/>
            </a:xfrm>
            <a:prstGeom prst="cube">
              <a:avLst/>
            </a:prstGeom>
            <a:ln w="12700"/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Figtree" panose="020B0604020202020204" charset="0"/>
                </a:rPr>
                <a:t>SP</a:t>
              </a:r>
              <a:endParaRPr lang="en-001">
                <a:latin typeface="Figtree" panose="020B0604020202020204" charset="0"/>
              </a:endParaRPr>
            </a:p>
          </p:txBody>
        </p:sp>
        <p:sp>
          <p:nvSpPr>
            <p:cNvPr id="24" name="Cube 23">
              <a:extLst>
                <a:ext uri="{FF2B5EF4-FFF2-40B4-BE49-F238E27FC236}">
                  <a16:creationId xmlns:a16="http://schemas.microsoft.com/office/drawing/2014/main" id="{A20C6BF5-B3F3-042E-940E-EA43870D202E}"/>
                </a:ext>
              </a:extLst>
            </p:cNvPr>
            <p:cNvSpPr/>
            <p:nvPr/>
          </p:nvSpPr>
          <p:spPr>
            <a:xfrm>
              <a:off x="7094223" y="1256131"/>
              <a:ext cx="556260" cy="487680"/>
            </a:xfrm>
            <a:prstGeom prst="cube">
              <a:avLst/>
            </a:prstGeom>
            <a:ln w="12700"/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Figtree" panose="020B0604020202020204" charset="0"/>
                </a:rPr>
                <a:t>SP</a:t>
              </a:r>
              <a:endParaRPr lang="en-001">
                <a:latin typeface="Figtree" panose="020B0604020202020204" charset="0"/>
              </a:endParaRPr>
            </a:p>
          </p:txBody>
        </p:sp>
        <p:sp>
          <p:nvSpPr>
            <p:cNvPr id="25" name="Cube 24">
              <a:extLst>
                <a:ext uri="{FF2B5EF4-FFF2-40B4-BE49-F238E27FC236}">
                  <a16:creationId xmlns:a16="http://schemas.microsoft.com/office/drawing/2014/main" id="{661FBB40-06EB-DF96-EF03-A5C07F6FBD55}"/>
                </a:ext>
              </a:extLst>
            </p:cNvPr>
            <p:cNvSpPr/>
            <p:nvPr/>
          </p:nvSpPr>
          <p:spPr>
            <a:xfrm>
              <a:off x="7556769" y="1256131"/>
              <a:ext cx="556260" cy="487680"/>
            </a:xfrm>
            <a:prstGeom prst="cube">
              <a:avLst/>
            </a:prstGeom>
            <a:ln w="12700"/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Figtree" panose="020B0604020202020204" charset="0"/>
                </a:rPr>
                <a:t>SP</a:t>
              </a:r>
              <a:endParaRPr lang="en-001">
                <a:latin typeface="Figtree" panose="020B0604020202020204" charset="0"/>
              </a:endParaRPr>
            </a:p>
          </p:txBody>
        </p:sp>
        <p:sp>
          <p:nvSpPr>
            <p:cNvPr id="26" name="Cube 25">
              <a:extLst>
                <a:ext uri="{FF2B5EF4-FFF2-40B4-BE49-F238E27FC236}">
                  <a16:creationId xmlns:a16="http://schemas.microsoft.com/office/drawing/2014/main" id="{84123E0F-C453-FE7E-2B3D-0B2215703B7D}"/>
                </a:ext>
              </a:extLst>
            </p:cNvPr>
            <p:cNvSpPr/>
            <p:nvPr/>
          </p:nvSpPr>
          <p:spPr>
            <a:xfrm>
              <a:off x="8025666" y="1256131"/>
              <a:ext cx="556260" cy="487680"/>
            </a:xfrm>
            <a:prstGeom prst="cube">
              <a:avLst/>
            </a:prstGeom>
            <a:ln w="12700"/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Figtree" panose="020B0604020202020204" charset="0"/>
                </a:rPr>
                <a:t>SP</a:t>
              </a:r>
              <a:endParaRPr lang="en-001">
                <a:latin typeface="Figtree" panose="020B060402020202020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01803B5-FD2F-93C9-F82B-3FFD594DF5BE}"/>
                </a:ext>
              </a:extLst>
            </p:cNvPr>
            <p:cNvSpPr/>
            <p:nvPr/>
          </p:nvSpPr>
          <p:spPr>
            <a:xfrm>
              <a:off x="6613546" y="807531"/>
              <a:ext cx="2442705" cy="2394135"/>
            </a:xfrm>
            <a:prstGeom prst="rect">
              <a:avLst/>
            </a:prstGeom>
            <a:noFill/>
            <a:ln w="127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001"/>
            </a:p>
          </p:txBody>
        </p:sp>
        <p:cxnSp>
          <p:nvCxnSpPr>
            <p:cNvPr id="28" name="Connector: Elbow 27">
              <a:extLst>
                <a:ext uri="{FF2B5EF4-FFF2-40B4-BE49-F238E27FC236}">
                  <a16:creationId xmlns:a16="http://schemas.microsoft.com/office/drawing/2014/main" id="{093C0164-1EDA-60BB-B20C-6920BD1ED27D}"/>
                </a:ext>
              </a:extLst>
            </p:cNvPr>
            <p:cNvCxnSpPr>
              <a:cxnSpLocks/>
              <a:stCxn id="22" idx="3"/>
            </p:cNvCxnSpPr>
            <p:nvPr/>
          </p:nvCxnSpPr>
          <p:spPr>
            <a:xfrm rot="5400000">
              <a:off x="7292741" y="2103174"/>
              <a:ext cx="429031" cy="533366"/>
            </a:xfrm>
            <a:prstGeom prst="bentConnector3">
              <a:avLst>
                <a:gd name="adj1" fmla="val 50000"/>
              </a:avLst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or: Elbow 28">
              <a:extLst>
                <a:ext uri="{FF2B5EF4-FFF2-40B4-BE49-F238E27FC236}">
                  <a16:creationId xmlns:a16="http://schemas.microsoft.com/office/drawing/2014/main" id="{6DDC4FDA-C817-0381-635B-AF9A50CA4A32}"/>
                </a:ext>
              </a:extLst>
            </p:cNvPr>
            <p:cNvCxnSpPr>
              <a:cxnSpLocks/>
              <a:stCxn id="22" idx="3"/>
            </p:cNvCxnSpPr>
            <p:nvPr/>
          </p:nvCxnSpPr>
          <p:spPr>
            <a:xfrm rot="16200000" flipH="1">
              <a:off x="7836424" y="2092856"/>
              <a:ext cx="429031" cy="554001"/>
            </a:xfrm>
            <a:prstGeom prst="bentConnector3">
              <a:avLst>
                <a:gd name="adj1" fmla="val 50000"/>
              </a:avLst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or: Elbow 29">
              <a:extLst>
                <a:ext uri="{FF2B5EF4-FFF2-40B4-BE49-F238E27FC236}">
                  <a16:creationId xmlns:a16="http://schemas.microsoft.com/office/drawing/2014/main" id="{6EBC20D4-2BA9-32B0-0974-6364EC4F1164}"/>
                </a:ext>
              </a:extLst>
            </p:cNvPr>
            <p:cNvCxnSpPr>
              <a:cxnSpLocks/>
              <a:stCxn id="23" idx="3"/>
            </p:cNvCxnSpPr>
            <p:nvPr/>
          </p:nvCxnSpPr>
          <p:spPr>
            <a:xfrm rot="16200000" flipH="1">
              <a:off x="8070873" y="2327305"/>
              <a:ext cx="429031" cy="85104"/>
            </a:xfrm>
            <a:prstGeom prst="bentConnector3">
              <a:avLst>
                <a:gd name="adj1" fmla="val 50000"/>
              </a:avLst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or: Elbow 30">
              <a:extLst>
                <a:ext uri="{FF2B5EF4-FFF2-40B4-BE49-F238E27FC236}">
                  <a16:creationId xmlns:a16="http://schemas.microsoft.com/office/drawing/2014/main" id="{15DE7162-BABC-C9B9-BAFB-EE645814095A}"/>
                </a:ext>
              </a:extLst>
            </p:cNvPr>
            <p:cNvCxnSpPr>
              <a:cxnSpLocks/>
              <a:stCxn id="21" idx="3"/>
            </p:cNvCxnSpPr>
            <p:nvPr/>
          </p:nvCxnSpPr>
          <p:spPr>
            <a:xfrm rot="5400000">
              <a:off x="7061468" y="2334447"/>
              <a:ext cx="429031" cy="70820"/>
            </a:xfrm>
            <a:prstGeom prst="bentConnector3">
              <a:avLst>
                <a:gd name="adj1" fmla="val 50000"/>
              </a:avLst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211F8CD-A08B-69C0-D165-824E6A0132BF}"/>
                </a:ext>
              </a:extLst>
            </p:cNvPr>
            <p:cNvSpPr txBox="1"/>
            <p:nvPr/>
          </p:nvSpPr>
          <p:spPr>
            <a:xfrm>
              <a:off x="6660050" y="848313"/>
              <a:ext cx="2349698" cy="30777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" sz="1400" b="1">
                  <a:solidFill>
                    <a:schemeClr val="dk1"/>
                  </a:solidFill>
                  <a:latin typeface="Figtree"/>
                  <a:ea typeface="Figtree"/>
                  <a:cs typeface="Figtree"/>
                  <a:sym typeface="Figtree"/>
                </a:rPr>
                <a:t>Streaming Multiprocessor</a:t>
              </a:r>
              <a:endParaRPr lang="en-001" b="1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A2B9F7-6951-68B8-0ACD-D56199A3DD3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11459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8268A-29CE-9F9E-82FE-ACD451FD1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1;p26">
            <a:extLst>
              <a:ext uri="{FF2B5EF4-FFF2-40B4-BE49-F238E27FC236}">
                <a16:creationId xmlns:a16="http://schemas.microsoft.com/office/drawing/2014/main" id="{EBAB62C1-1D53-F2B6-4030-8AEA9E67E110}"/>
              </a:ext>
            </a:extLst>
          </p:cNvPr>
          <p:cNvSpPr txBox="1"/>
          <p:nvPr/>
        </p:nvSpPr>
        <p:spPr>
          <a:xfrm>
            <a:off x="364500" y="-3637"/>
            <a:ext cx="84150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chemeClr val="dk1"/>
                </a:solidFill>
                <a:latin typeface="+mj-lt"/>
                <a:ea typeface="Figtree"/>
                <a:cs typeface="Figtree"/>
                <a:sym typeface="Figtree"/>
              </a:rPr>
              <a:t>SM-SM ? “IPU-style”</a:t>
            </a:r>
            <a:endParaRPr sz="4400">
              <a:solidFill>
                <a:schemeClr val="dk1"/>
              </a:solidFill>
              <a:latin typeface="+mj-lt"/>
              <a:ea typeface="Figtree"/>
              <a:cs typeface="Figtree"/>
              <a:sym typeface="Figtree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3B78A8C-60E5-9C31-E836-A0734BD2054D}"/>
              </a:ext>
            </a:extLst>
          </p:cNvPr>
          <p:cNvGrpSpPr/>
          <p:nvPr/>
        </p:nvGrpSpPr>
        <p:grpSpPr>
          <a:xfrm>
            <a:off x="1759972" y="1374682"/>
            <a:ext cx="2442705" cy="2394135"/>
            <a:chOff x="6613546" y="807531"/>
            <a:chExt cx="2442705" cy="2394135"/>
          </a:xfrm>
        </p:grpSpPr>
        <p:sp>
          <p:nvSpPr>
            <p:cNvPr id="6" name="Cube 5">
              <a:extLst>
                <a:ext uri="{FF2B5EF4-FFF2-40B4-BE49-F238E27FC236}">
                  <a16:creationId xmlns:a16="http://schemas.microsoft.com/office/drawing/2014/main" id="{C0D6CCC7-C858-EA2E-09E4-9938872C2CE2}"/>
                </a:ext>
              </a:extLst>
            </p:cNvPr>
            <p:cNvSpPr/>
            <p:nvPr/>
          </p:nvSpPr>
          <p:spPr>
            <a:xfrm>
              <a:off x="6844363" y="2500226"/>
              <a:ext cx="2013493" cy="546159"/>
            </a:xfrm>
            <a:prstGeom prst="cube">
              <a:avLst/>
            </a:prstGeom>
            <a:ln w="12700"/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001" sz="1100">
                  <a:solidFill>
                    <a:schemeClr val="tx1"/>
                  </a:solidFill>
                  <a:latin typeface="Figtree"/>
                  <a:cs typeface="Arial"/>
                </a:rPr>
                <a:t>Shared memory</a:t>
              </a:r>
              <a:r>
                <a:rPr lang="en-GB" sz="1100">
                  <a:solidFill>
                    <a:schemeClr val="tx1"/>
                  </a:solidFill>
                  <a:latin typeface="Figtree"/>
                  <a:cs typeface="Arial"/>
                </a:rPr>
                <a:t> / L1 Cache</a:t>
              </a:r>
              <a:endParaRPr lang="en-US" sz="1100">
                <a:solidFill>
                  <a:schemeClr val="tx1"/>
                </a:solidFill>
                <a:latin typeface="Figtree"/>
                <a:cs typeface="Arial"/>
              </a:endParaRPr>
            </a:p>
          </p:txBody>
        </p:sp>
        <p:sp>
          <p:nvSpPr>
            <p:cNvPr id="7" name="Cube 6">
              <a:extLst>
                <a:ext uri="{FF2B5EF4-FFF2-40B4-BE49-F238E27FC236}">
                  <a16:creationId xmlns:a16="http://schemas.microsoft.com/office/drawing/2014/main" id="{0E193005-40B2-8BBB-1C09-6EBE306235EA}"/>
                </a:ext>
              </a:extLst>
            </p:cNvPr>
            <p:cNvSpPr/>
            <p:nvPr/>
          </p:nvSpPr>
          <p:spPr>
            <a:xfrm>
              <a:off x="7094223" y="1667662"/>
              <a:ext cx="556260" cy="487680"/>
            </a:xfrm>
            <a:prstGeom prst="cube">
              <a:avLst/>
            </a:prstGeom>
            <a:ln w="12700"/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Figtree" panose="020B0604020202020204" charset="0"/>
                </a:rPr>
                <a:t>SP</a:t>
              </a:r>
              <a:endParaRPr lang="en-001">
                <a:latin typeface="Figtree" panose="020B0604020202020204" charset="0"/>
              </a:endParaRPr>
            </a:p>
          </p:txBody>
        </p:sp>
        <p:sp>
          <p:nvSpPr>
            <p:cNvPr id="8" name="Cube 7">
              <a:extLst>
                <a:ext uri="{FF2B5EF4-FFF2-40B4-BE49-F238E27FC236}">
                  <a16:creationId xmlns:a16="http://schemas.microsoft.com/office/drawing/2014/main" id="{0A1D4DDA-84F0-8D95-CAEE-00DBBCD2E3B5}"/>
                </a:ext>
              </a:extLst>
            </p:cNvPr>
            <p:cNvSpPr/>
            <p:nvPr/>
          </p:nvSpPr>
          <p:spPr>
            <a:xfrm>
              <a:off x="7556769" y="1667662"/>
              <a:ext cx="556260" cy="487680"/>
            </a:xfrm>
            <a:prstGeom prst="cube">
              <a:avLst/>
            </a:prstGeom>
            <a:ln w="12700"/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Figtree" panose="020B0604020202020204" charset="0"/>
                </a:rPr>
                <a:t>SP</a:t>
              </a:r>
              <a:endParaRPr lang="en-001">
                <a:latin typeface="Figtree" panose="020B0604020202020204" charset="0"/>
              </a:endParaRPr>
            </a:p>
          </p:txBody>
        </p:sp>
        <p:sp>
          <p:nvSpPr>
            <p:cNvPr id="9" name="Cube 8">
              <a:extLst>
                <a:ext uri="{FF2B5EF4-FFF2-40B4-BE49-F238E27FC236}">
                  <a16:creationId xmlns:a16="http://schemas.microsoft.com/office/drawing/2014/main" id="{89B74FEA-E583-19BF-92E9-CDB1F7D13536}"/>
                </a:ext>
              </a:extLst>
            </p:cNvPr>
            <p:cNvSpPr/>
            <p:nvPr/>
          </p:nvSpPr>
          <p:spPr>
            <a:xfrm>
              <a:off x="8025666" y="1667662"/>
              <a:ext cx="556260" cy="487680"/>
            </a:xfrm>
            <a:prstGeom prst="cube">
              <a:avLst/>
            </a:prstGeom>
            <a:ln w="12700"/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Figtree" panose="020B0604020202020204" charset="0"/>
                </a:rPr>
                <a:t>SP</a:t>
              </a:r>
              <a:endParaRPr lang="en-001">
                <a:latin typeface="Figtree" panose="020B0604020202020204" charset="0"/>
              </a:endParaRPr>
            </a:p>
          </p:txBody>
        </p:sp>
        <p:sp>
          <p:nvSpPr>
            <p:cNvPr id="10" name="Cube 9">
              <a:extLst>
                <a:ext uri="{FF2B5EF4-FFF2-40B4-BE49-F238E27FC236}">
                  <a16:creationId xmlns:a16="http://schemas.microsoft.com/office/drawing/2014/main" id="{3AB18978-41DA-ABB5-7B86-AEA97FD866BD}"/>
                </a:ext>
              </a:extLst>
            </p:cNvPr>
            <p:cNvSpPr/>
            <p:nvPr/>
          </p:nvSpPr>
          <p:spPr>
            <a:xfrm>
              <a:off x="7094223" y="1256131"/>
              <a:ext cx="556260" cy="487680"/>
            </a:xfrm>
            <a:prstGeom prst="cube">
              <a:avLst/>
            </a:prstGeom>
            <a:ln w="12700"/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Figtree" panose="020B0604020202020204" charset="0"/>
                </a:rPr>
                <a:t>SP</a:t>
              </a:r>
              <a:endParaRPr lang="en-001">
                <a:latin typeface="Figtree" panose="020B0604020202020204" charset="0"/>
              </a:endParaRPr>
            </a:p>
          </p:txBody>
        </p:sp>
        <p:sp>
          <p:nvSpPr>
            <p:cNvPr id="11" name="Cube 10">
              <a:extLst>
                <a:ext uri="{FF2B5EF4-FFF2-40B4-BE49-F238E27FC236}">
                  <a16:creationId xmlns:a16="http://schemas.microsoft.com/office/drawing/2014/main" id="{63A60965-24F2-1FC6-38E4-C3933DE86C64}"/>
                </a:ext>
              </a:extLst>
            </p:cNvPr>
            <p:cNvSpPr/>
            <p:nvPr/>
          </p:nvSpPr>
          <p:spPr>
            <a:xfrm>
              <a:off x="7556769" y="1256131"/>
              <a:ext cx="556260" cy="487680"/>
            </a:xfrm>
            <a:prstGeom prst="cube">
              <a:avLst/>
            </a:prstGeom>
            <a:ln w="12700"/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Figtree" panose="020B0604020202020204" charset="0"/>
                </a:rPr>
                <a:t>SP</a:t>
              </a:r>
              <a:endParaRPr lang="en-001">
                <a:latin typeface="Figtree" panose="020B0604020202020204" charset="0"/>
              </a:endParaRPr>
            </a:p>
          </p:txBody>
        </p:sp>
        <p:sp>
          <p:nvSpPr>
            <p:cNvPr id="12" name="Cube 11">
              <a:extLst>
                <a:ext uri="{FF2B5EF4-FFF2-40B4-BE49-F238E27FC236}">
                  <a16:creationId xmlns:a16="http://schemas.microsoft.com/office/drawing/2014/main" id="{7DA48CD7-C4E9-F31F-A5BD-94AC02B6C008}"/>
                </a:ext>
              </a:extLst>
            </p:cNvPr>
            <p:cNvSpPr/>
            <p:nvPr/>
          </p:nvSpPr>
          <p:spPr>
            <a:xfrm>
              <a:off x="8025666" y="1256131"/>
              <a:ext cx="556260" cy="487680"/>
            </a:xfrm>
            <a:prstGeom prst="cube">
              <a:avLst/>
            </a:prstGeom>
            <a:ln w="12700"/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Figtree" panose="020B0604020202020204" charset="0"/>
                </a:rPr>
                <a:t>SP</a:t>
              </a:r>
              <a:endParaRPr lang="en-001">
                <a:latin typeface="Figtree" panose="020B060402020202020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E6700F5-B38A-153D-6C90-3A0B9148FD3E}"/>
                </a:ext>
              </a:extLst>
            </p:cNvPr>
            <p:cNvSpPr/>
            <p:nvPr/>
          </p:nvSpPr>
          <p:spPr>
            <a:xfrm>
              <a:off x="6613546" y="807531"/>
              <a:ext cx="2442705" cy="2394135"/>
            </a:xfrm>
            <a:prstGeom prst="rect">
              <a:avLst/>
            </a:prstGeom>
            <a:noFill/>
            <a:ln w="127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001"/>
            </a:p>
          </p:txBody>
        </p:sp>
        <p:cxnSp>
          <p:nvCxnSpPr>
            <p:cNvPr id="14" name="Connector: Elbow 13">
              <a:extLst>
                <a:ext uri="{FF2B5EF4-FFF2-40B4-BE49-F238E27FC236}">
                  <a16:creationId xmlns:a16="http://schemas.microsoft.com/office/drawing/2014/main" id="{A57B2F9D-D251-AD8D-E00E-F070B8B517E2}"/>
                </a:ext>
              </a:extLst>
            </p:cNvPr>
            <p:cNvCxnSpPr>
              <a:cxnSpLocks/>
              <a:stCxn id="8" idx="3"/>
            </p:cNvCxnSpPr>
            <p:nvPr/>
          </p:nvCxnSpPr>
          <p:spPr>
            <a:xfrm rot="5400000">
              <a:off x="7292741" y="2103174"/>
              <a:ext cx="429031" cy="533366"/>
            </a:xfrm>
            <a:prstGeom prst="bentConnector3">
              <a:avLst>
                <a:gd name="adj1" fmla="val 50000"/>
              </a:avLst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or: Elbow 14">
              <a:extLst>
                <a:ext uri="{FF2B5EF4-FFF2-40B4-BE49-F238E27FC236}">
                  <a16:creationId xmlns:a16="http://schemas.microsoft.com/office/drawing/2014/main" id="{7B0A6B73-52FA-2D95-B6E4-40317972CF72}"/>
                </a:ext>
              </a:extLst>
            </p:cNvPr>
            <p:cNvCxnSpPr>
              <a:cxnSpLocks/>
              <a:stCxn id="8" idx="3"/>
            </p:cNvCxnSpPr>
            <p:nvPr/>
          </p:nvCxnSpPr>
          <p:spPr>
            <a:xfrm rot="16200000" flipH="1">
              <a:off x="7836424" y="2092856"/>
              <a:ext cx="429031" cy="554001"/>
            </a:xfrm>
            <a:prstGeom prst="bentConnector3">
              <a:avLst>
                <a:gd name="adj1" fmla="val 50000"/>
              </a:avLst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or: Elbow 15">
              <a:extLst>
                <a:ext uri="{FF2B5EF4-FFF2-40B4-BE49-F238E27FC236}">
                  <a16:creationId xmlns:a16="http://schemas.microsoft.com/office/drawing/2014/main" id="{8DA370D7-2510-A590-5EC7-654A4BEF6057}"/>
                </a:ext>
              </a:extLst>
            </p:cNvPr>
            <p:cNvCxnSpPr>
              <a:cxnSpLocks/>
              <a:stCxn id="9" idx="3"/>
            </p:cNvCxnSpPr>
            <p:nvPr/>
          </p:nvCxnSpPr>
          <p:spPr>
            <a:xfrm rot="16200000" flipH="1">
              <a:off x="8070873" y="2327305"/>
              <a:ext cx="429031" cy="85104"/>
            </a:xfrm>
            <a:prstGeom prst="bentConnector3">
              <a:avLst>
                <a:gd name="adj1" fmla="val 50000"/>
              </a:avLst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or: Elbow 16">
              <a:extLst>
                <a:ext uri="{FF2B5EF4-FFF2-40B4-BE49-F238E27FC236}">
                  <a16:creationId xmlns:a16="http://schemas.microsoft.com/office/drawing/2014/main" id="{7438249C-BE76-A4CC-AC73-CA8009300BDB}"/>
                </a:ext>
              </a:extLst>
            </p:cNvPr>
            <p:cNvCxnSpPr>
              <a:cxnSpLocks/>
              <a:stCxn id="7" idx="3"/>
            </p:cNvCxnSpPr>
            <p:nvPr/>
          </p:nvCxnSpPr>
          <p:spPr>
            <a:xfrm rot="5400000">
              <a:off x="7061468" y="2334447"/>
              <a:ext cx="429031" cy="70820"/>
            </a:xfrm>
            <a:prstGeom prst="bentConnector3">
              <a:avLst>
                <a:gd name="adj1" fmla="val 50000"/>
              </a:avLst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E7BE607-257F-6C4D-9DC4-2A944500FA23}"/>
                </a:ext>
              </a:extLst>
            </p:cNvPr>
            <p:cNvSpPr txBox="1"/>
            <p:nvPr/>
          </p:nvSpPr>
          <p:spPr>
            <a:xfrm>
              <a:off x="6660050" y="848313"/>
              <a:ext cx="2349698" cy="30777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" sz="1400" b="1">
                  <a:solidFill>
                    <a:schemeClr val="dk1"/>
                  </a:solidFill>
                  <a:latin typeface="Figtree"/>
                  <a:ea typeface="Figtree"/>
                  <a:cs typeface="Figtree"/>
                  <a:sym typeface="Figtree"/>
                </a:rPr>
                <a:t>Streaming Multiprocessor</a:t>
              </a:r>
              <a:endParaRPr lang="en-001" b="1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71BA778-DFB5-3E04-DB2A-13D464111FDF}"/>
              </a:ext>
            </a:extLst>
          </p:cNvPr>
          <p:cNvGrpSpPr/>
          <p:nvPr/>
        </p:nvGrpSpPr>
        <p:grpSpPr>
          <a:xfrm>
            <a:off x="4941323" y="1374681"/>
            <a:ext cx="2442705" cy="2394135"/>
            <a:chOff x="6613546" y="807531"/>
            <a:chExt cx="2442705" cy="2394135"/>
          </a:xfrm>
        </p:grpSpPr>
        <p:sp>
          <p:nvSpPr>
            <p:cNvPr id="20" name="Cube 19">
              <a:extLst>
                <a:ext uri="{FF2B5EF4-FFF2-40B4-BE49-F238E27FC236}">
                  <a16:creationId xmlns:a16="http://schemas.microsoft.com/office/drawing/2014/main" id="{70B8ED97-690D-CD4B-8170-8C53CB1C08DD}"/>
                </a:ext>
              </a:extLst>
            </p:cNvPr>
            <p:cNvSpPr/>
            <p:nvPr/>
          </p:nvSpPr>
          <p:spPr>
            <a:xfrm>
              <a:off x="6844363" y="2500226"/>
              <a:ext cx="2013493" cy="546159"/>
            </a:xfrm>
            <a:prstGeom prst="cube">
              <a:avLst/>
            </a:prstGeom>
            <a:ln w="12700"/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001" sz="1100">
                  <a:solidFill>
                    <a:schemeClr val="tx1"/>
                  </a:solidFill>
                  <a:latin typeface="Figtree"/>
                  <a:cs typeface="Arial"/>
                </a:rPr>
                <a:t>Shared memory</a:t>
              </a:r>
              <a:r>
                <a:rPr lang="en-GB" sz="1100">
                  <a:solidFill>
                    <a:schemeClr val="tx1"/>
                  </a:solidFill>
                  <a:latin typeface="Figtree"/>
                  <a:cs typeface="Arial"/>
                </a:rPr>
                <a:t> / L1 Cache</a:t>
              </a:r>
              <a:endParaRPr lang="en-US" sz="1100">
                <a:solidFill>
                  <a:schemeClr val="tx1"/>
                </a:solidFill>
                <a:latin typeface="Figtree"/>
                <a:cs typeface="Arial"/>
              </a:endParaRPr>
            </a:p>
          </p:txBody>
        </p:sp>
        <p:sp>
          <p:nvSpPr>
            <p:cNvPr id="21" name="Cube 20">
              <a:extLst>
                <a:ext uri="{FF2B5EF4-FFF2-40B4-BE49-F238E27FC236}">
                  <a16:creationId xmlns:a16="http://schemas.microsoft.com/office/drawing/2014/main" id="{04EDA7D4-6838-014C-1424-1DD644B26FF3}"/>
                </a:ext>
              </a:extLst>
            </p:cNvPr>
            <p:cNvSpPr/>
            <p:nvPr/>
          </p:nvSpPr>
          <p:spPr>
            <a:xfrm>
              <a:off x="7094223" y="1667662"/>
              <a:ext cx="556260" cy="487680"/>
            </a:xfrm>
            <a:prstGeom prst="cube">
              <a:avLst/>
            </a:prstGeom>
            <a:ln w="12700"/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Figtree" panose="020B0604020202020204" charset="0"/>
                </a:rPr>
                <a:t>SP</a:t>
              </a:r>
              <a:endParaRPr lang="en-001">
                <a:latin typeface="Figtree" panose="020B0604020202020204" charset="0"/>
              </a:endParaRPr>
            </a:p>
          </p:txBody>
        </p:sp>
        <p:sp>
          <p:nvSpPr>
            <p:cNvPr id="22" name="Cube 21">
              <a:extLst>
                <a:ext uri="{FF2B5EF4-FFF2-40B4-BE49-F238E27FC236}">
                  <a16:creationId xmlns:a16="http://schemas.microsoft.com/office/drawing/2014/main" id="{88CE7922-A68F-8918-0937-44D6E67E554E}"/>
                </a:ext>
              </a:extLst>
            </p:cNvPr>
            <p:cNvSpPr/>
            <p:nvPr/>
          </p:nvSpPr>
          <p:spPr>
            <a:xfrm>
              <a:off x="7556769" y="1667662"/>
              <a:ext cx="556260" cy="487680"/>
            </a:xfrm>
            <a:prstGeom prst="cube">
              <a:avLst/>
            </a:prstGeom>
            <a:ln w="12700"/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Figtree" panose="020B0604020202020204" charset="0"/>
                </a:rPr>
                <a:t>SP</a:t>
              </a:r>
              <a:endParaRPr lang="en-001">
                <a:latin typeface="Figtree" panose="020B0604020202020204" charset="0"/>
              </a:endParaRPr>
            </a:p>
          </p:txBody>
        </p:sp>
        <p:sp>
          <p:nvSpPr>
            <p:cNvPr id="23" name="Cube 22">
              <a:extLst>
                <a:ext uri="{FF2B5EF4-FFF2-40B4-BE49-F238E27FC236}">
                  <a16:creationId xmlns:a16="http://schemas.microsoft.com/office/drawing/2014/main" id="{931641DD-3AB7-F27C-A70D-F02D6E4E696D}"/>
                </a:ext>
              </a:extLst>
            </p:cNvPr>
            <p:cNvSpPr/>
            <p:nvPr/>
          </p:nvSpPr>
          <p:spPr>
            <a:xfrm>
              <a:off x="8025666" y="1667662"/>
              <a:ext cx="556260" cy="487680"/>
            </a:xfrm>
            <a:prstGeom prst="cube">
              <a:avLst/>
            </a:prstGeom>
            <a:ln w="12700"/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Figtree" panose="020B0604020202020204" charset="0"/>
                </a:rPr>
                <a:t>SP</a:t>
              </a:r>
              <a:endParaRPr lang="en-001">
                <a:latin typeface="Figtree" panose="020B0604020202020204" charset="0"/>
              </a:endParaRPr>
            </a:p>
          </p:txBody>
        </p:sp>
        <p:sp>
          <p:nvSpPr>
            <p:cNvPr id="24" name="Cube 23">
              <a:extLst>
                <a:ext uri="{FF2B5EF4-FFF2-40B4-BE49-F238E27FC236}">
                  <a16:creationId xmlns:a16="http://schemas.microsoft.com/office/drawing/2014/main" id="{0C94813C-2A49-F5B0-B583-21B3348B26A9}"/>
                </a:ext>
              </a:extLst>
            </p:cNvPr>
            <p:cNvSpPr/>
            <p:nvPr/>
          </p:nvSpPr>
          <p:spPr>
            <a:xfrm>
              <a:off x="7094223" y="1256131"/>
              <a:ext cx="556260" cy="487680"/>
            </a:xfrm>
            <a:prstGeom prst="cube">
              <a:avLst/>
            </a:prstGeom>
            <a:ln w="12700"/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Figtree" panose="020B0604020202020204" charset="0"/>
                </a:rPr>
                <a:t>SP</a:t>
              </a:r>
              <a:endParaRPr lang="en-001">
                <a:latin typeface="Figtree" panose="020B0604020202020204" charset="0"/>
              </a:endParaRPr>
            </a:p>
          </p:txBody>
        </p:sp>
        <p:sp>
          <p:nvSpPr>
            <p:cNvPr id="25" name="Cube 24">
              <a:extLst>
                <a:ext uri="{FF2B5EF4-FFF2-40B4-BE49-F238E27FC236}">
                  <a16:creationId xmlns:a16="http://schemas.microsoft.com/office/drawing/2014/main" id="{0EA9835A-E40D-9BD2-5DD4-109E7D81B6EF}"/>
                </a:ext>
              </a:extLst>
            </p:cNvPr>
            <p:cNvSpPr/>
            <p:nvPr/>
          </p:nvSpPr>
          <p:spPr>
            <a:xfrm>
              <a:off x="7556769" y="1256131"/>
              <a:ext cx="556260" cy="487680"/>
            </a:xfrm>
            <a:prstGeom prst="cube">
              <a:avLst/>
            </a:prstGeom>
            <a:ln w="12700"/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Figtree" panose="020B0604020202020204" charset="0"/>
                </a:rPr>
                <a:t>SP</a:t>
              </a:r>
              <a:endParaRPr lang="en-001">
                <a:latin typeface="Figtree" panose="020B0604020202020204" charset="0"/>
              </a:endParaRPr>
            </a:p>
          </p:txBody>
        </p:sp>
        <p:sp>
          <p:nvSpPr>
            <p:cNvPr id="26" name="Cube 25">
              <a:extLst>
                <a:ext uri="{FF2B5EF4-FFF2-40B4-BE49-F238E27FC236}">
                  <a16:creationId xmlns:a16="http://schemas.microsoft.com/office/drawing/2014/main" id="{6F804812-E24F-37F2-219D-67810D2ED0A4}"/>
                </a:ext>
              </a:extLst>
            </p:cNvPr>
            <p:cNvSpPr/>
            <p:nvPr/>
          </p:nvSpPr>
          <p:spPr>
            <a:xfrm>
              <a:off x="8025666" y="1256131"/>
              <a:ext cx="556260" cy="487680"/>
            </a:xfrm>
            <a:prstGeom prst="cube">
              <a:avLst/>
            </a:prstGeom>
            <a:ln w="12700"/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Figtree" panose="020B0604020202020204" charset="0"/>
                </a:rPr>
                <a:t>SP</a:t>
              </a:r>
              <a:endParaRPr lang="en-001">
                <a:latin typeface="Figtree" panose="020B060402020202020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87BE112-7AAC-6D29-2EF9-3C40CAFDD9BA}"/>
                </a:ext>
              </a:extLst>
            </p:cNvPr>
            <p:cNvSpPr/>
            <p:nvPr/>
          </p:nvSpPr>
          <p:spPr>
            <a:xfrm>
              <a:off x="6613546" y="807531"/>
              <a:ext cx="2442705" cy="2394135"/>
            </a:xfrm>
            <a:prstGeom prst="rect">
              <a:avLst/>
            </a:prstGeom>
            <a:noFill/>
            <a:ln w="127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001"/>
            </a:p>
          </p:txBody>
        </p:sp>
        <p:cxnSp>
          <p:nvCxnSpPr>
            <p:cNvPr id="28" name="Connector: Elbow 27">
              <a:extLst>
                <a:ext uri="{FF2B5EF4-FFF2-40B4-BE49-F238E27FC236}">
                  <a16:creationId xmlns:a16="http://schemas.microsoft.com/office/drawing/2014/main" id="{9E47F1D5-6203-D436-C6B0-AC3588459BDA}"/>
                </a:ext>
              </a:extLst>
            </p:cNvPr>
            <p:cNvCxnSpPr>
              <a:cxnSpLocks/>
              <a:stCxn id="22" idx="3"/>
            </p:cNvCxnSpPr>
            <p:nvPr/>
          </p:nvCxnSpPr>
          <p:spPr>
            <a:xfrm rot="5400000">
              <a:off x="7292741" y="2103174"/>
              <a:ext cx="429031" cy="533366"/>
            </a:xfrm>
            <a:prstGeom prst="bentConnector3">
              <a:avLst>
                <a:gd name="adj1" fmla="val 50000"/>
              </a:avLst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or: Elbow 28">
              <a:extLst>
                <a:ext uri="{FF2B5EF4-FFF2-40B4-BE49-F238E27FC236}">
                  <a16:creationId xmlns:a16="http://schemas.microsoft.com/office/drawing/2014/main" id="{E17BAC1C-3792-C580-D4E1-C2FBC37C7F0C}"/>
                </a:ext>
              </a:extLst>
            </p:cNvPr>
            <p:cNvCxnSpPr>
              <a:cxnSpLocks/>
              <a:stCxn id="22" idx="3"/>
            </p:cNvCxnSpPr>
            <p:nvPr/>
          </p:nvCxnSpPr>
          <p:spPr>
            <a:xfrm rot="16200000" flipH="1">
              <a:off x="7836424" y="2092856"/>
              <a:ext cx="429031" cy="554001"/>
            </a:xfrm>
            <a:prstGeom prst="bentConnector3">
              <a:avLst>
                <a:gd name="adj1" fmla="val 50000"/>
              </a:avLst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or: Elbow 29">
              <a:extLst>
                <a:ext uri="{FF2B5EF4-FFF2-40B4-BE49-F238E27FC236}">
                  <a16:creationId xmlns:a16="http://schemas.microsoft.com/office/drawing/2014/main" id="{E3471DC8-FDCC-EE0C-0E81-5112BEEFEFC5}"/>
                </a:ext>
              </a:extLst>
            </p:cNvPr>
            <p:cNvCxnSpPr>
              <a:cxnSpLocks/>
              <a:stCxn id="23" idx="3"/>
            </p:cNvCxnSpPr>
            <p:nvPr/>
          </p:nvCxnSpPr>
          <p:spPr>
            <a:xfrm rot="16200000" flipH="1">
              <a:off x="8070873" y="2327305"/>
              <a:ext cx="429031" cy="85104"/>
            </a:xfrm>
            <a:prstGeom prst="bentConnector3">
              <a:avLst>
                <a:gd name="adj1" fmla="val 50000"/>
              </a:avLst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or: Elbow 30">
              <a:extLst>
                <a:ext uri="{FF2B5EF4-FFF2-40B4-BE49-F238E27FC236}">
                  <a16:creationId xmlns:a16="http://schemas.microsoft.com/office/drawing/2014/main" id="{D8AECB7E-7F2F-047E-EE49-E38BC04EC243}"/>
                </a:ext>
              </a:extLst>
            </p:cNvPr>
            <p:cNvCxnSpPr>
              <a:cxnSpLocks/>
              <a:stCxn id="21" idx="3"/>
            </p:cNvCxnSpPr>
            <p:nvPr/>
          </p:nvCxnSpPr>
          <p:spPr>
            <a:xfrm rot="5400000">
              <a:off x="7061468" y="2334447"/>
              <a:ext cx="429031" cy="70820"/>
            </a:xfrm>
            <a:prstGeom prst="bentConnector3">
              <a:avLst>
                <a:gd name="adj1" fmla="val 50000"/>
              </a:avLst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49410F7-EF57-FCBC-0DDC-82FD33E98096}"/>
                </a:ext>
              </a:extLst>
            </p:cNvPr>
            <p:cNvSpPr txBox="1"/>
            <p:nvPr/>
          </p:nvSpPr>
          <p:spPr>
            <a:xfrm>
              <a:off x="6660050" y="848313"/>
              <a:ext cx="2349698" cy="30777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" sz="1400" b="1">
                  <a:solidFill>
                    <a:schemeClr val="dk1"/>
                  </a:solidFill>
                  <a:latin typeface="Figtree"/>
                  <a:ea typeface="Figtree"/>
                  <a:cs typeface="Figtree"/>
                  <a:sym typeface="Figtree"/>
                </a:rPr>
                <a:t>Streaming Multiprocessor</a:t>
              </a:r>
              <a:endParaRPr lang="en-001" b="1"/>
            </a:p>
          </p:txBody>
        </p:sp>
      </p:grp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7CE5C27-036E-9AA1-04D3-E061B52A90CB}"/>
              </a:ext>
            </a:extLst>
          </p:cNvPr>
          <p:cNvCxnSpPr>
            <a:cxnSpLocks/>
          </p:cNvCxnSpPr>
          <p:nvPr/>
        </p:nvCxnSpPr>
        <p:spPr>
          <a:xfrm>
            <a:off x="3924878" y="3351137"/>
            <a:ext cx="1247207" cy="0"/>
          </a:xfrm>
          <a:prstGeom prst="line">
            <a:avLst/>
          </a:prstGeom>
          <a:ln w="28575">
            <a:solidFill>
              <a:srgbClr val="7030A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0AB71B7-E494-A696-A6CF-1CFBD714E0C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85523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859469-1720-BEAA-2E62-B527129C5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1;p26">
            <a:extLst>
              <a:ext uri="{FF2B5EF4-FFF2-40B4-BE49-F238E27FC236}">
                <a16:creationId xmlns:a16="http://schemas.microsoft.com/office/drawing/2014/main" id="{02CA8B31-8216-2EDC-AFE4-AA61A3D98B78}"/>
              </a:ext>
            </a:extLst>
          </p:cNvPr>
          <p:cNvSpPr txBox="1"/>
          <p:nvPr/>
        </p:nvSpPr>
        <p:spPr>
          <a:xfrm>
            <a:off x="364500" y="-3637"/>
            <a:ext cx="84150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chemeClr val="dk1"/>
                </a:solidFill>
                <a:latin typeface="+mj-lt"/>
                <a:ea typeface="Figtree"/>
                <a:cs typeface="Figtree"/>
                <a:sym typeface="Figtree"/>
              </a:rPr>
              <a:t>SM-SM ? “IPU-style”</a:t>
            </a:r>
            <a:endParaRPr sz="4400">
              <a:solidFill>
                <a:schemeClr val="dk1"/>
              </a:solidFill>
              <a:latin typeface="+mj-lt"/>
              <a:ea typeface="Figtree"/>
              <a:cs typeface="Figtree"/>
              <a:sym typeface="Figtree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217CB39-D78A-75E8-7EA2-864C579825D0}"/>
              </a:ext>
            </a:extLst>
          </p:cNvPr>
          <p:cNvGrpSpPr/>
          <p:nvPr/>
        </p:nvGrpSpPr>
        <p:grpSpPr>
          <a:xfrm>
            <a:off x="1759972" y="1374682"/>
            <a:ext cx="2442705" cy="2394135"/>
            <a:chOff x="6613546" y="807531"/>
            <a:chExt cx="2442705" cy="2394135"/>
          </a:xfrm>
        </p:grpSpPr>
        <p:sp>
          <p:nvSpPr>
            <p:cNvPr id="6" name="Cube 5">
              <a:extLst>
                <a:ext uri="{FF2B5EF4-FFF2-40B4-BE49-F238E27FC236}">
                  <a16:creationId xmlns:a16="http://schemas.microsoft.com/office/drawing/2014/main" id="{7AE2A802-F1FB-4E20-BE5D-44C6F6F1467A}"/>
                </a:ext>
              </a:extLst>
            </p:cNvPr>
            <p:cNvSpPr/>
            <p:nvPr/>
          </p:nvSpPr>
          <p:spPr>
            <a:xfrm>
              <a:off x="6844363" y="2500226"/>
              <a:ext cx="2013493" cy="546159"/>
            </a:xfrm>
            <a:prstGeom prst="cube">
              <a:avLst/>
            </a:prstGeom>
            <a:ln w="12700"/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001" sz="1100">
                  <a:solidFill>
                    <a:schemeClr val="tx1"/>
                  </a:solidFill>
                  <a:latin typeface="Figtree"/>
                  <a:cs typeface="Arial"/>
                </a:rPr>
                <a:t>Shared memory</a:t>
              </a:r>
              <a:r>
                <a:rPr lang="en-GB" sz="1100">
                  <a:solidFill>
                    <a:schemeClr val="tx1"/>
                  </a:solidFill>
                  <a:latin typeface="Figtree"/>
                  <a:cs typeface="Arial"/>
                </a:rPr>
                <a:t> / L1 Cache</a:t>
              </a:r>
              <a:endParaRPr lang="en-US" sz="1100">
                <a:solidFill>
                  <a:schemeClr val="tx1"/>
                </a:solidFill>
                <a:latin typeface="Figtree"/>
                <a:cs typeface="Arial"/>
              </a:endParaRPr>
            </a:p>
          </p:txBody>
        </p:sp>
        <p:sp>
          <p:nvSpPr>
            <p:cNvPr id="7" name="Cube 6">
              <a:extLst>
                <a:ext uri="{FF2B5EF4-FFF2-40B4-BE49-F238E27FC236}">
                  <a16:creationId xmlns:a16="http://schemas.microsoft.com/office/drawing/2014/main" id="{990455F8-8280-D917-DA7D-3685D6E70E7D}"/>
                </a:ext>
              </a:extLst>
            </p:cNvPr>
            <p:cNvSpPr/>
            <p:nvPr/>
          </p:nvSpPr>
          <p:spPr>
            <a:xfrm>
              <a:off x="7094223" y="1667662"/>
              <a:ext cx="556260" cy="487680"/>
            </a:xfrm>
            <a:prstGeom prst="cube">
              <a:avLst/>
            </a:prstGeom>
            <a:ln w="12700"/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Figtree" panose="020B0604020202020204" charset="0"/>
                </a:rPr>
                <a:t>SP</a:t>
              </a:r>
              <a:endParaRPr lang="en-001">
                <a:latin typeface="Figtree" panose="020B0604020202020204" charset="0"/>
              </a:endParaRPr>
            </a:p>
          </p:txBody>
        </p:sp>
        <p:sp>
          <p:nvSpPr>
            <p:cNvPr id="8" name="Cube 7">
              <a:extLst>
                <a:ext uri="{FF2B5EF4-FFF2-40B4-BE49-F238E27FC236}">
                  <a16:creationId xmlns:a16="http://schemas.microsoft.com/office/drawing/2014/main" id="{0BEB7750-E1C5-5D8B-9412-ABE58A4CDCC5}"/>
                </a:ext>
              </a:extLst>
            </p:cNvPr>
            <p:cNvSpPr/>
            <p:nvPr/>
          </p:nvSpPr>
          <p:spPr>
            <a:xfrm>
              <a:off x="7556769" y="1667662"/>
              <a:ext cx="556260" cy="487680"/>
            </a:xfrm>
            <a:prstGeom prst="cube">
              <a:avLst/>
            </a:prstGeom>
            <a:ln w="12700"/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Figtree" panose="020B0604020202020204" charset="0"/>
                </a:rPr>
                <a:t>SP</a:t>
              </a:r>
              <a:endParaRPr lang="en-001">
                <a:latin typeface="Figtree" panose="020B0604020202020204" charset="0"/>
              </a:endParaRPr>
            </a:p>
          </p:txBody>
        </p:sp>
        <p:sp>
          <p:nvSpPr>
            <p:cNvPr id="9" name="Cube 8">
              <a:extLst>
                <a:ext uri="{FF2B5EF4-FFF2-40B4-BE49-F238E27FC236}">
                  <a16:creationId xmlns:a16="http://schemas.microsoft.com/office/drawing/2014/main" id="{E449765C-20BC-B9CE-119C-1C617858226E}"/>
                </a:ext>
              </a:extLst>
            </p:cNvPr>
            <p:cNvSpPr/>
            <p:nvPr/>
          </p:nvSpPr>
          <p:spPr>
            <a:xfrm>
              <a:off x="8025666" y="1667662"/>
              <a:ext cx="556260" cy="487680"/>
            </a:xfrm>
            <a:prstGeom prst="cube">
              <a:avLst/>
            </a:prstGeom>
            <a:ln w="12700"/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Figtree" panose="020B0604020202020204" charset="0"/>
                </a:rPr>
                <a:t>SP</a:t>
              </a:r>
              <a:endParaRPr lang="en-001">
                <a:latin typeface="Figtree" panose="020B0604020202020204" charset="0"/>
              </a:endParaRPr>
            </a:p>
          </p:txBody>
        </p:sp>
        <p:sp>
          <p:nvSpPr>
            <p:cNvPr id="10" name="Cube 9">
              <a:extLst>
                <a:ext uri="{FF2B5EF4-FFF2-40B4-BE49-F238E27FC236}">
                  <a16:creationId xmlns:a16="http://schemas.microsoft.com/office/drawing/2014/main" id="{8958CCD2-4651-810F-FBC7-EE2A95CD071C}"/>
                </a:ext>
              </a:extLst>
            </p:cNvPr>
            <p:cNvSpPr/>
            <p:nvPr/>
          </p:nvSpPr>
          <p:spPr>
            <a:xfrm>
              <a:off x="7094223" y="1256131"/>
              <a:ext cx="556260" cy="487680"/>
            </a:xfrm>
            <a:prstGeom prst="cube">
              <a:avLst/>
            </a:prstGeom>
            <a:ln w="12700"/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Figtree" panose="020B0604020202020204" charset="0"/>
                </a:rPr>
                <a:t>SP</a:t>
              </a:r>
              <a:endParaRPr lang="en-001">
                <a:latin typeface="Figtree" panose="020B0604020202020204" charset="0"/>
              </a:endParaRPr>
            </a:p>
          </p:txBody>
        </p:sp>
        <p:sp>
          <p:nvSpPr>
            <p:cNvPr id="11" name="Cube 10">
              <a:extLst>
                <a:ext uri="{FF2B5EF4-FFF2-40B4-BE49-F238E27FC236}">
                  <a16:creationId xmlns:a16="http://schemas.microsoft.com/office/drawing/2014/main" id="{D10E63D5-61D6-E284-29F7-76EA1D7747FC}"/>
                </a:ext>
              </a:extLst>
            </p:cNvPr>
            <p:cNvSpPr/>
            <p:nvPr/>
          </p:nvSpPr>
          <p:spPr>
            <a:xfrm>
              <a:off x="7556769" y="1256131"/>
              <a:ext cx="556260" cy="487680"/>
            </a:xfrm>
            <a:prstGeom prst="cube">
              <a:avLst/>
            </a:prstGeom>
            <a:ln w="12700"/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Figtree" panose="020B0604020202020204" charset="0"/>
                </a:rPr>
                <a:t>SP</a:t>
              </a:r>
              <a:endParaRPr lang="en-001">
                <a:latin typeface="Figtree" panose="020B0604020202020204" charset="0"/>
              </a:endParaRPr>
            </a:p>
          </p:txBody>
        </p:sp>
        <p:sp>
          <p:nvSpPr>
            <p:cNvPr id="12" name="Cube 11">
              <a:extLst>
                <a:ext uri="{FF2B5EF4-FFF2-40B4-BE49-F238E27FC236}">
                  <a16:creationId xmlns:a16="http://schemas.microsoft.com/office/drawing/2014/main" id="{10F77F46-7E7E-5EA4-6140-08AB88C99CFE}"/>
                </a:ext>
              </a:extLst>
            </p:cNvPr>
            <p:cNvSpPr/>
            <p:nvPr/>
          </p:nvSpPr>
          <p:spPr>
            <a:xfrm>
              <a:off x="8025666" y="1256131"/>
              <a:ext cx="556260" cy="487680"/>
            </a:xfrm>
            <a:prstGeom prst="cube">
              <a:avLst/>
            </a:prstGeom>
            <a:ln w="12700"/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Figtree" panose="020B0604020202020204" charset="0"/>
                </a:rPr>
                <a:t>SP</a:t>
              </a:r>
              <a:endParaRPr lang="en-001">
                <a:latin typeface="Figtree" panose="020B060402020202020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DE7074A-3989-217D-EFD2-DF166E916451}"/>
                </a:ext>
              </a:extLst>
            </p:cNvPr>
            <p:cNvSpPr/>
            <p:nvPr/>
          </p:nvSpPr>
          <p:spPr>
            <a:xfrm>
              <a:off x="6613546" y="807531"/>
              <a:ext cx="2442705" cy="2394135"/>
            </a:xfrm>
            <a:prstGeom prst="rect">
              <a:avLst/>
            </a:prstGeom>
            <a:noFill/>
            <a:ln w="127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001"/>
            </a:p>
          </p:txBody>
        </p:sp>
        <p:cxnSp>
          <p:nvCxnSpPr>
            <p:cNvPr id="14" name="Connector: Elbow 13">
              <a:extLst>
                <a:ext uri="{FF2B5EF4-FFF2-40B4-BE49-F238E27FC236}">
                  <a16:creationId xmlns:a16="http://schemas.microsoft.com/office/drawing/2014/main" id="{BF2C61B6-B097-83FF-033F-BA7C00D94A74}"/>
                </a:ext>
              </a:extLst>
            </p:cNvPr>
            <p:cNvCxnSpPr>
              <a:cxnSpLocks/>
              <a:stCxn id="8" idx="3"/>
            </p:cNvCxnSpPr>
            <p:nvPr/>
          </p:nvCxnSpPr>
          <p:spPr>
            <a:xfrm rot="5400000">
              <a:off x="7292741" y="2103174"/>
              <a:ext cx="429031" cy="533366"/>
            </a:xfrm>
            <a:prstGeom prst="bentConnector3">
              <a:avLst>
                <a:gd name="adj1" fmla="val 50000"/>
              </a:avLst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or: Elbow 14">
              <a:extLst>
                <a:ext uri="{FF2B5EF4-FFF2-40B4-BE49-F238E27FC236}">
                  <a16:creationId xmlns:a16="http://schemas.microsoft.com/office/drawing/2014/main" id="{35E28138-4BC8-5C39-6BD7-7BA192FF92CA}"/>
                </a:ext>
              </a:extLst>
            </p:cNvPr>
            <p:cNvCxnSpPr>
              <a:cxnSpLocks/>
              <a:stCxn id="8" idx="3"/>
            </p:cNvCxnSpPr>
            <p:nvPr/>
          </p:nvCxnSpPr>
          <p:spPr>
            <a:xfrm rot="16200000" flipH="1">
              <a:off x="7836424" y="2092856"/>
              <a:ext cx="429031" cy="554001"/>
            </a:xfrm>
            <a:prstGeom prst="bentConnector3">
              <a:avLst>
                <a:gd name="adj1" fmla="val 50000"/>
              </a:avLst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or: Elbow 15">
              <a:extLst>
                <a:ext uri="{FF2B5EF4-FFF2-40B4-BE49-F238E27FC236}">
                  <a16:creationId xmlns:a16="http://schemas.microsoft.com/office/drawing/2014/main" id="{D724E235-EA9E-10D9-D385-0F3A5580C4A7}"/>
                </a:ext>
              </a:extLst>
            </p:cNvPr>
            <p:cNvCxnSpPr>
              <a:cxnSpLocks/>
              <a:stCxn id="9" idx="3"/>
            </p:cNvCxnSpPr>
            <p:nvPr/>
          </p:nvCxnSpPr>
          <p:spPr>
            <a:xfrm rot="16200000" flipH="1">
              <a:off x="8070873" y="2327305"/>
              <a:ext cx="429031" cy="85104"/>
            </a:xfrm>
            <a:prstGeom prst="bentConnector3">
              <a:avLst>
                <a:gd name="adj1" fmla="val 50000"/>
              </a:avLst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or: Elbow 16">
              <a:extLst>
                <a:ext uri="{FF2B5EF4-FFF2-40B4-BE49-F238E27FC236}">
                  <a16:creationId xmlns:a16="http://schemas.microsoft.com/office/drawing/2014/main" id="{D61360FD-141B-E958-5583-AFDB6C865370}"/>
                </a:ext>
              </a:extLst>
            </p:cNvPr>
            <p:cNvCxnSpPr>
              <a:cxnSpLocks/>
              <a:stCxn id="7" idx="3"/>
            </p:cNvCxnSpPr>
            <p:nvPr/>
          </p:nvCxnSpPr>
          <p:spPr>
            <a:xfrm rot="5400000">
              <a:off x="7061468" y="2334447"/>
              <a:ext cx="429031" cy="70820"/>
            </a:xfrm>
            <a:prstGeom prst="bentConnector3">
              <a:avLst>
                <a:gd name="adj1" fmla="val 50000"/>
              </a:avLst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E8283B6-C4F1-93C9-170A-6BCA8F99F5DB}"/>
                </a:ext>
              </a:extLst>
            </p:cNvPr>
            <p:cNvSpPr txBox="1"/>
            <p:nvPr/>
          </p:nvSpPr>
          <p:spPr>
            <a:xfrm>
              <a:off x="6660050" y="848313"/>
              <a:ext cx="2349698" cy="30777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" sz="1400" b="1">
                  <a:solidFill>
                    <a:schemeClr val="dk1"/>
                  </a:solidFill>
                  <a:latin typeface="Figtree"/>
                  <a:ea typeface="Figtree"/>
                  <a:cs typeface="Figtree"/>
                  <a:sym typeface="Figtree"/>
                </a:rPr>
                <a:t>Streaming Multiprocessor</a:t>
              </a:r>
              <a:endParaRPr lang="en-001" b="1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9F25DD3-0E71-63AC-1E92-74C3261F15B2}"/>
              </a:ext>
            </a:extLst>
          </p:cNvPr>
          <p:cNvGrpSpPr/>
          <p:nvPr/>
        </p:nvGrpSpPr>
        <p:grpSpPr>
          <a:xfrm>
            <a:off x="4941323" y="1374681"/>
            <a:ext cx="2442705" cy="2394135"/>
            <a:chOff x="6613546" y="807531"/>
            <a:chExt cx="2442705" cy="2394135"/>
          </a:xfrm>
        </p:grpSpPr>
        <p:sp>
          <p:nvSpPr>
            <p:cNvPr id="20" name="Cube 19">
              <a:extLst>
                <a:ext uri="{FF2B5EF4-FFF2-40B4-BE49-F238E27FC236}">
                  <a16:creationId xmlns:a16="http://schemas.microsoft.com/office/drawing/2014/main" id="{4557400D-6619-1185-1188-B9269180EB4C}"/>
                </a:ext>
              </a:extLst>
            </p:cNvPr>
            <p:cNvSpPr/>
            <p:nvPr/>
          </p:nvSpPr>
          <p:spPr>
            <a:xfrm>
              <a:off x="6844363" y="2500226"/>
              <a:ext cx="2013493" cy="546159"/>
            </a:xfrm>
            <a:prstGeom prst="cube">
              <a:avLst/>
            </a:prstGeom>
            <a:ln w="12700"/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001" sz="1100">
                  <a:solidFill>
                    <a:schemeClr val="tx1"/>
                  </a:solidFill>
                  <a:latin typeface="Figtree"/>
                  <a:cs typeface="Arial"/>
                </a:rPr>
                <a:t>Shared memory</a:t>
              </a:r>
              <a:r>
                <a:rPr lang="en-GB" sz="1100">
                  <a:solidFill>
                    <a:schemeClr val="tx1"/>
                  </a:solidFill>
                  <a:latin typeface="Figtree"/>
                  <a:cs typeface="Arial"/>
                </a:rPr>
                <a:t> / L1 Cache</a:t>
              </a:r>
              <a:endParaRPr lang="en-US" sz="1100">
                <a:solidFill>
                  <a:schemeClr val="tx1"/>
                </a:solidFill>
                <a:latin typeface="Figtree"/>
                <a:cs typeface="Arial"/>
              </a:endParaRPr>
            </a:p>
          </p:txBody>
        </p:sp>
        <p:sp>
          <p:nvSpPr>
            <p:cNvPr id="21" name="Cube 20">
              <a:extLst>
                <a:ext uri="{FF2B5EF4-FFF2-40B4-BE49-F238E27FC236}">
                  <a16:creationId xmlns:a16="http://schemas.microsoft.com/office/drawing/2014/main" id="{D9B19FD1-606C-42F8-E485-19FF022AD393}"/>
                </a:ext>
              </a:extLst>
            </p:cNvPr>
            <p:cNvSpPr/>
            <p:nvPr/>
          </p:nvSpPr>
          <p:spPr>
            <a:xfrm>
              <a:off x="7094223" y="1667662"/>
              <a:ext cx="556260" cy="487680"/>
            </a:xfrm>
            <a:prstGeom prst="cube">
              <a:avLst/>
            </a:prstGeom>
            <a:ln w="12700"/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Figtree" panose="020B0604020202020204" charset="0"/>
                </a:rPr>
                <a:t>SP</a:t>
              </a:r>
              <a:endParaRPr lang="en-001">
                <a:latin typeface="Figtree" panose="020B0604020202020204" charset="0"/>
              </a:endParaRPr>
            </a:p>
          </p:txBody>
        </p:sp>
        <p:sp>
          <p:nvSpPr>
            <p:cNvPr id="22" name="Cube 21">
              <a:extLst>
                <a:ext uri="{FF2B5EF4-FFF2-40B4-BE49-F238E27FC236}">
                  <a16:creationId xmlns:a16="http://schemas.microsoft.com/office/drawing/2014/main" id="{80F7E46B-A589-0850-2F70-543A0E1565C8}"/>
                </a:ext>
              </a:extLst>
            </p:cNvPr>
            <p:cNvSpPr/>
            <p:nvPr/>
          </p:nvSpPr>
          <p:spPr>
            <a:xfrm>
              <a:off x="7556769" y="1667662"/>
              <a:ext cx="556260" cy="487680"/>
            </a:xfrm>
            <a:prstGeom prst="cube">
              <a:avLst/>
            </a:prstGeom>
            <a:ln w="12700"/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Figtree" panose="020B0604020202020204" charset="0"/>
                </a:rPr>
                <a:t>SP</a:t>
              </a:r>
              <a:endParaRPr lang="en-001">
                <a:latin typeface="Figtree" panose="020B0604020202020204" charset="0"/>
              </a:endParaRPr>
            </a:p>
          </p:txBody>
        </p:sp>
        <p:sp>
          <p:nvSpPr>
            <p:cNvPr id="23" name="Cube 22">
              <a:extLst>
                <a:ext uri="{FF2B5EF4-FFF2-40B4-BE49-F238E27FC236}">
                  <a16:creationId xmlns:a16="http://schemas.microsoft.com/office/drawing/2014/main" id="{9F9682D6-3535-94E3-8029-FAA26F5701E1}"/>
                </a:ext>
              </a:extLst>
            </p:cNvPr>
            <p:cNvSpPr/>
            <p:nvPr/>
          </p:nvSpPr>
          <p:spPr>
            <a:xfrm>
              <a:off x="8025666" y="1667662"/>
              <a:ext cx="556260" cy="487680"/>
            </a:xfrm>
            <a:prstGeom prst="cube">
              <a:avLst/>
            </a:prstGeom>
            <a:ln w="12700"/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Figtree" panose="020B0604020202020204" charset="0"/>
                </a:rPr>
                <a:t>SP</a:t>
              </a:r>
              <a:endParaRPr lang="en-001">
                <a:latin typeface="Figtree" panose="020B0604020202020204" charset="0"/>
              </a:endParaRPr>
            </a:p>
          </p:txBody>
        </p:sp>
        <p:sp>
          <p:nvSpPr>
            <p:cNvPr id="24" name="Cube 23">
              <a:extLst>
                <a:ext uri="{FF2B5EF4-FFF2-40B4-BE49-F238E27FC236}">
                  <a16:creationId xmlns:a16="http://schemas.microsoft.com/office/drawing/2014/main" id="{49687A28-405F-AE91-E9B4-DE9D98735B19}"/>
                </a:ext>
              </a:extLst>
            </p:cNvPr>
            <p:cNvSpPr/>
            <p:nvPr/>
          </p:nvSpPr>
          <p:spPr>
            <a:xfrm>
              <a:off x="7094223" y="1256131"/>
              <a:ext cx="556260" cy="487680"/>
            </a:xfrm>
            <a:prstGeom prst="cube">
              <a:avLst/>
            </a:prstGeom>
            <a:ln w="12700"/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Figtree" panose="020B0604020202020204" charset="0"/>
                </a:rPr>
                <a:t>SP</a:t>
              </a:r>
              <a:endParaRPr lang="en-001">
                <a:latin typeface="Figtree" panose="020B0604020202020204" charset="0"/>
              </a:endParaRPr>
            </a:p>
          </p:txBody>
        </p:sp>
        <p:sp>
          <p:nvSpPr>
            <p:cNvPr id="25" name="Cube 24">
              <a:extLst>
                <a:ext uri="{FF2B5EF4-FFF2-40B4-BE49-F238E27FC236}">
                  <a16:creationId xmlns:a16="http://schemas.microsoft.com/office/drawing/2014/main" id="{D8AC6135-FAE7-ABCD-50A4-8DE12F8FB7CA}"/>
                </a:ext>
              </a:extLst>
            </p:cNvPr>
            <p:cNvSpPr/>
            <p:nvPr/>
          </p:nvSpPr>
          <p:spPr>
            <a:xfrm>
              <a:off x="7556769" y="1256131"/>
              <a:ext cx="556260" cy="487680"/>
            </a:xfrm>
            <a:prstGeom prst="cube">
              <a:avLst/>
            </a:prstGeom>
            <a:ln w="12700"/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Figtree" panose="020B0604020202020204" charset="0"/>
                </a:rPr>
                <a:t>SP</a:t>
              </a:r>
              <a:endParaRPr lang="en-001">
                <a:latin typeface="Figtree" panose="020B0604020202020204" charset="0"/>
              </a:endParaRPr>
            </a:p>
          </p:txBody>
        </p:sp>
        <p:sp>
          <p:nvSpPr>
            <p:cNvPr id="26" name="Cube 25">
              <a:extLst>
                <a:ext uri="{FF2B5EF4-FFF2-40B4-BE49-F238E27FC236}">
                  <a16:creationId xmlns:a16="http://schemas.microsoft.com/office/drawing/2014/main" id="{C493C1BE-9D1E-7F32-C879-3B3EC5F00678}"/>
                </a:ext>
              </a:extLst>
            </p:cNvPr>
            <p:cNvSpPr/>
            <p:nvPr/>
          </p:nvSpPr>
          <p:spPr>
            <a:xfrm>
              <a:off x="8025666" y="1256131"/>
              <a:ext cx="556260" cy="487680"/>
            </a:xfrm>
            <a:prstGeom prst="cube">
              <a:avLst/>
            </a:prstGeom>
            <a:ln w="12700"/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Figtree" panose="020B0604020202020204" charset="0"/>
                </a:rPr>
                <a:t>SP</a:t>
              </a:r>
              <a:endParaRPr lang="en-001">
                <a:latin typeface="Figtree" panose="020B060402020202020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4D28B85-7A8F-232F-5B91-BFAC1D23ED22}"/>
                </a:ext>
              </a:extLst>
            </p:cNvPr>
            <p:cNvSpPr/>
            <p:nvPr/>
          </p:nvSpPr>
          <p:spPr>
            <a:xfrm>
              <a:off x="6613546" y="807531"/>
              <a:ext cx="2442705" cy="2394135"/>
            </a:xfrm>
            <a:prstGeom prst="rect">
              <a:avLst/>
            </a:prstGeom>
            <a:noFill/>
            <a:ln w="127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001"/>
            </a:p>
          </p:txBody>
        </p:sp>
        <p:cxnSp>
          <p:nvCxnSpPr>
            <p:cNvPr id="28" name="Connector: Elbow 27">
              <a:extLst>
                <a:ext uri="{FF2B5EF4-FFF2-40B4-BE49-F238E27FC236}">
                  <a16:creationId xmlns:a16="http://schemas.microsoft.com/office/drawing/2014/main" id="{34A8EC17-8DD3-FD26-183A-3ABD6EE927C4}"/>
                </a:ext>
              </a:extLst>
            </p:cNvPr>
            <p:cNvCxnSpPr>
              <a:cxnSpLocks/>
              <a:stCxn id="22" idx="3"/>
            </p:cNvCxnSpPr>
            <p:nvPr/>
          </p:nvCxnSpPr>
          <p:spPr>
            <a:xfrm rot="5400000">
              <a:off x="7292741" y="2103174"/>
              <a:ext cx="429031" cy="533366"/>
            </a:xfrm>
            <a:prstGeom prst="bentConnector3">
              <a:avLst>
                <a:gd name="adj1" fmla="val 50000"/>
              </a:avLst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or: Elbow 28">
              <a:extLst>
                <a:ext uri="{FF2B5EF4-FFF2-40B4-BE49-F238E27FC236}">
                  <a16:creationId xmlns:a16="http://schemas.microsoft.com/office/drawing/2014/main" id="{18437F2A-03DC-3367-5B21-B9022BBDE888}"/>
                </a:ext>
              </a:extLst>
            </p:cNvPr>
            <p:cNvCxnSpPr>
              <a:cxnSpLocks/>
              <a:stCxn id="22" idx="3"/>
            </p:cNvCxnSpPr>
            <p:nvPr/>
          </p:nvCxnSpPr>
          <p:spPr>
            <a:xfrm rot="16200000" flipH="1">
              <a:off x="7836424" y="2092856"/>
              <a:ext cx="429031" cy="554001"/>
            </a:xfrm>
            <a:prstGeom prst="bentConnector3">
              <a:avLst>
                <a:gd name="adj1" fmla="val 50000"/>
              </a:avLst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or: Elbow 29">
              <a:extLst>
                <a:ext uri="{FF2B5EF4-FFF2-40B4-BE49-F238E27FC236}">
                  <a16:creationId xmlns:a16="http://schemas.microsoft.com/office/drawing/2014/main" id="{7718CEC4-C11E-0FA3-9658-431838E022DF}"/>
                </a:ext>
              </a:extLst>
            </p:cNvPr>
            <p:cNvCxnSpPr>
              <a:cxnSpLocks/>
              <a:stCxn id="23" idx="3"/>
            </p:cNvCxnSpPr>
            <p:nvPr/>
          </p:nvCxnSpPr>
          <p:spPr>
            <a:xfrm rot="16200000" flipH="1">
              <a:off x="8070873" y="2327305"/>
              <a:ext cx="429031" cy="85104"/>
            </a:xfrm>
            <a:prstGeom prst="bentConnector3">
              <a:avLst>
                <a:gd name="adj1" fmla="val 50000"/>
              </a:avLst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or: Elbow 30">
              <a:extLst>
                <a:ext uri="{FF2B5EF4-FFF2-40B4-BE49-F238E27FC236}">
                  <a16:creationId xmlns:a16="http://schemas.microsoft.com/office/drawing/2014/main" id="{7F3883A9-6137-C26E-80AD-F07702166FB8}"/>
                </a:ext>
              </a:extLst>
            </p:cNvPr>
            <p:cNvCxnSpPr>
              <a:cxnSpLocks/>
              <a:stCxn id="21" idx="3"/>
            </p:cNvCxnSpPr>
            <p:nvPr/>
          </p:nvCxnSpPr>
          <p:spPr>
            <a:xfrm rot="5400000">
              <a:off x="7061468" y="2334447"/>
              <a:ext cx="429031" cy="70820"/>
            </a:xfrm>
            <a:prstGeom prst="bentConnector3">
              <a:avLst>
                <a:gd name="adj1" fmla="val 50000"/>
              </a:avLst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D68A4FA-12E6-AEFA-D1D1-E86D71E6666D}"/>
                </a:ext>
              </a:extLst>
            </p:cNvPr>
            <p:cNvSpPr txBox="1"/>
            <p:nvPr/>
          </p:nvSpPr>
          <p:spPr>
            <a:xfrm>
              <a:off x="6660050" y="848313"/>
              <a:ext cx="2349698" cy="30777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" sz="1400" b="1">
                  <a:solidFill>
                    <a:schemeClr val="dk1"/>
                  </a:solidFill>
                  <a:latin typeface="Figtree"/>
                  <a:ea typeface="Figtree"/>
                  <a:cs typeface="Figtree"/>
                  <a:sym typeface="Figtree"/>
                </a:rPr>
                <a:t>Streaming Multiprocessor</a:t>
              </a:r>
              <a:endParaRPr lang="en-001" b="1"/>
            </a:p>
          </p:txBody>
        </p:sp>
      </p:grp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8352B50-A6D6-84E0-24DA-B39694B8E328}"/>
              </a:ext>
            </a:extLst>
          </p:cNvPr>
          <p:cNvCxnSpPr>
            <a:cxnSpLocks/>
          </p:cNvCxnSpPr>
          <p:nvPr/>
        </p:nvCxnSpPr>
        <p:spPr>
          <a:xfrm>
            <a:off x="3924878" y="3351137"/>
            <a:ext cx="1247207" cy="0"/>
          </a:xfrm>
          <a:prstGeom prst="line">
            <a:avLst/>
          </a:prstGeom>
          <a:ln w="28575">
            <a:solidFill>
              <a:srgbClr val="7030A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Google Shape;131;p26">
            <a:extLst>
              <a:ext uri="{FF2B5EF4-FFF2-40B4-BE49-F238E27FC236}">
                <a16:creationId xmlns:a16="http://schemas.microsoft.com/office/drawing/2014/main" id="{C826260E-BD55-D113-4DF4-FEA1C36AEED3}"/>
              </a:ext>
            </a:extLst>
          </p:cNvPr>
          <p:cNvSpPr txBox="1"/>
          <p:nvPr/>
        </p:nvSpPr>
        <p:spPr>
          <a:xfrm>
            <a:off x="51134" y="4030573"/>
            <a:ext cx="9041731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en-GB" sz="2400" i="1"/>
              <a:t>H</a:t>
            </a:r>
            <a:r>
              <a:rPr lang="en-001" sz="2400" i="1" err="1"/>
              <a:t>ierarchies</a:t>
            </a:r>
            <a:r>
              <a:rPr lang="en" sz="2400" i="1">
                <a:solidFill>
                  <a:schemeClr val="dk1"/>
                </a:solidFill>
                <a:latin typeface="+mj-lt"/>
                <a:ea typeface="Figtree"/>
                <a:cs typeface="Figtree"/>
                <a:sym typeface="Figtree"/>
              </a:rPr>
              <a:t> add </a:t>
            </a:r>
            <a:r>
              <a:rPr lang="en" sz="2400" i="1" u="sng">
                <a:solidFill>
                  <a:schemeClr val="dk1"/>
                </a:solidFill>
                <a:latin typeface="+mj-lt"/>
                <a:ea typeface="Figtree"/>
                <a:cs typeface="Figtree"/>
                <a:sym typeface="Figtree"/>
              </a:rPr>
              <a:t>complexity</a:t>
            </a:r>
            <a:r>
              <a:rPr lang="en" sz="2400" i="1">
                <a:solidFill>
                  <a:schemeClr val="dk1"/>
                </a:solidFill>
                <a:latin typeface="+mj-lt"/>
                <a:ea typeface="Figtree"/>
                <a:cs typeface="Figtree"/>
                <a:sym typeface="Figtree"/>
              </a:rPr>
              <a:t>, </a:t>
            </a:r>
            <a:r>
              <a:rPr lang="en" sz="2400" i="1" u="sng">
                <a:solidFill>
                  <a:schemeClr val="dk1"/>
                </a:solidFill>
                <a:latin typeface="+mj-lt"/>
                <a:ea typeface="Figtree"/>
                <a:cs typeface="Figtree"/>
                <a:sym typeface="Figtree"/>
              </a:rPr>
              <a:t>latency</a:t>
            </a:r>
            <a:r>
              <a:rPr lang="en" sz="2400" i="1">
                <a:solidFill>
                  <a:schemeClr val="dk1"/>
                </a:solidFill>
                <a:latin typeface="+mj-lt"/>
                <a:ea typeface="Figtree"/>
                <a:cs typeface="Figtree"/>
                <a:sym typeface="Figtree"/>
              </a:rPr>
              <a:t> and </a:t>
            </a:r>
            <a:r>
              <a:rPr lang="en" sz="2400" i="1" u="sng">
                <a:solidFill>
                  <a:schemeClr val="dk1"/>
                </a:solidFill>
                <a:latin typeface="+mj-lt"/>
                <a:ea typeface="Figtree"/>
                <a:cs typeface="Figtree"/>
                <a:sym typeface="Figtree"/>
              </a:rPr>
              <a:t>consume energy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55005D-AEC4-FF69-27FA-96F7856D27F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93745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A18686-BC61-99D3-CF83-F9EA3564A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1;p26">
            <a:extLst>
              <a:ext uri="{FF2B5EF4-FFF2-40B4-BE49-F238E27FC236}">
                <a16:creationId xmlns:a16="http://schemas.microsoft.com/office/drawing/2014/main" id="{45A4010F-EA3B-D06F-7B6E-8415A7FA4E6C}"/>
              </a:ext>
            </a:extLst>
          </p:cNvPr>
          <p:cNvSpPr txBox="1"/>
          <p:nvPr/>
        </p:nvSpPr>
        <p:spPr>
          <a:xfrm>
            <a:off x="364500" y="-3637"/>
            <a:ext cx="84150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chemeClr val="dk1"/>
                </a:solidFill>
                <a:latin typeface="+mj-lt"/>
                <a:ea typeface="Figtree"/>
                <a:cs typeface="Figtree"/>
                <a:sym typeface="Figtree"/>
              </a:rPr>
              <a:t>SM-SM ? “IPU-style”</a:t>
            </a:r>
            <a:endParaRPr sz="4400">
              <a:solidFill>
                <a:schemeClr val="dk1"/>
              </a:solidFill>
              <a:latin typeface="+mj-lt"/>
              <a:ea typeface="Figtree"/>
              <a:cs typeface="Figtree"/>
              <a:sym typeface="Figtree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3D0E417-6B9C-A6E8-3F1E-1D8A6CB3928E}"/>
              </a:ext>
            </a:extLst>
          </p:cNvPr>
          <p:cNvGrpSpPr/>
          <p:nvPr/>
        </p:nvGrpSpPr>
        <p:grpSpPr>
          <a:xfrm>
            <a:off x="1759972" y="1374682"/>
            <a:ext cx="2442705" cy="2394135"/>
            <a:chOff x="6613546" y="807531"/>
            <a:chExt cx="2442705" cy="2394135"/>
          </a:xfrm>
        </p:grpSpPr>
        <p:sp>
          <p:nvSpPr>
            <p:cNvPr id="6" name="Cube 5">
              <a:extLst>
                <a:ext uri="{FF2B5EF4-FFF2-40B4-BE49-F238E27FC236}">
                  <a16:creationId xmlns:a16="http://schemas.microsoft.com/office/drawing/2014/main" id="{B2908C49-E80E-7D5C-2786-C9DDCF9238E1}"/>
                </a:ext>
              </a:extLst>
            </p:cNvPr>
            <p:cNvSpPr/>
            <p:nvPr/>
          </p:nvSpPr>
          <p:spPr>
            <a:xfrm>
              <a:off x="6844363" y="2500226"/>
              <a:ext cx="2013493" cy="546159"/>
            </a:xfrm>
            <a:prstGeom prst="cube">
              <a:avLst/>
            </a:prstGeom>
            <a:ln w="12700"/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001" sz="1100">
                  <a:solidFill>
                    <a:schemeClr val="tx1"/>
                  </a:solidFill>
                  <a:latin typeface="Figtree"/>
                  <a:cs typeface="Arial"/>
                </a:rPr>
                <a:t>Shared memory</a:t>
              </a:r>
              <a:r>
                <a:rPr lang="en-GB" sz="1100">
                  <a:solidFill>
                    <a:schemeClr val="tx1"/>
                  </a:solidFill>
                  <a:latin typeface="Figtree"/>
                  <a:cs typeface="Arial"/>
                </a:rPr>
                <a:t> / L1 Cache</a:t>
              </a:r>
              <a:endParaRPr lang="en-US" sz="1100">
                <a:solidFill>
                  <a:schemeClr val="tx1"/>
                </a:solidFill>
                <a:latin typeface="Figtree"/>
                <a:cs typeface="Arial"/>
              </a:endParaRPr>
            </a:p>
          </p:txBody>
        </p:sp>
        <p:sp>
          <p:nvSpPr>
            <p:cNvPr id="7" name="Cube 6">
              <a:extLst>
                <a:ext uri="{FF2B5EF4-FFF2-40B4-BE49-F238E27FC236}">
                  <a16:creationId xmlns:a16="http://schemas.microsoft.com/office/drawing/2014/main" id="{BB21A064-D2CD-52E7-8DB5-7F1A14D53213}"/>
                </a:ext>
              </a:extLst>
            </p:cNvPr>
            <p:cNvSpPr/>
            <p:nvPr/>
          </p:nvSpPr>
          <p:spPr>
            <a:xfrm>
              <a:off x="7094223" y="1667662"/>
              <a:ext cx="556260" cy="487680"/>
            </a:xfrm>
            <a:prstGeom prst="cube">
              <a:avLst/>
            </a:prstGeom>
            <a:ln w="12700"/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Figtree" panose="020B0604020202020204" charset="0"/>
                </a:rPr>
                <a:t>SP</a:t>
              </a:r>
              <a:endParaRPr lang="en-001">
                <a:latin typeface="Figtree" panose="020B0604020202020204" charset="0"/>
              </a:endParaRPr>
            </a:p>
          </p:txBody>
        </p:sp>
        <p:sp>
          <p:nvSpPr>
            <p:cNvPr id="8" name="Cube 7">
              <a:extLst>
                <a:ext uri="{FF2B5EF4-FFF2-40B4-BE49-F238E27FC236}">
                  <a16:creationId xmlns:a16="http://schemas.microsoft.com/office/drawing/2014/main" id="{31C0AB2D-C26F-1D80-327E-6BC7DBC0BE98}"/>
                </a:ext>
              </a:extLst>
            </p:cNvPr>
            <p:cNvSpPr/>
            <p:nvPr/>
          </p:nvSpPr>
          <p:spPr>
            <a:xfrm>
              <a:off x="7556769" y="1667662"/>
              <a:ext cx="556260" cy="487680"/>
            </a:xfrm>
            <a:prstGeom prst="cube">
              <a:avLst/>
            </a:prstGeom>
            <a:ln w="12700"/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Figtree" panose="020B0604020202020204" charset="0"/>
                </a:rPr>
                <a:t>SP</a:t>
              </a:r>
              <a:endParaRPr lang="en-001">
                <a:latin typeface="Figtree" panose="020B0604020202020204" charset="0"/>
              </a:endParaRPr>
            </a:p>
          </p:txBody>
        </p:sp>
        <p:sp>
          <p:nvSpPr>
            <p:cNvPr id="9" name="Cube 8">
              <a:extLst>
                <a:ext uri="{FF2B5EF4-FFF2-40B4-BE49-F238E27FC236}">
                  <a16:creationId xmlns:a16="http://schemas.microsoft.com/office/drawing/2014/main" id="{DDEC0B7A-32EE-47DC-9ADF-F113AEC3F03C}"/>
                </a:ext>
              </a:extLst>
            </p:cNvPr>
            <p:cNvSpPr/>
            <p:nvPr/>
          </p:nvSpPr>
          <p:spPr>
            <a:xfrm>
              <a:off x="8025666" y="1667662"/>
              <a:ext cx="556260" cy="487680"/>
            </a:xfrm>
            <a:prstGeom prst="cube">
              <a:avLst/>
            </a:prstGeom>
            <a:ln w="12700"/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Figtree" panose="020B0604020202020204" charset="0"/>
                </a:rPr>
                <a:t>SP</a:t>
              </a:r>
              <a:endParaRPr lang="en-001">
                <a:latin typeface="Figtree" panose="020B0604020202020204" charset="0"/>
              </a:endParaRPr>
            </a:p>
          </p:txBody>
        </p:sp>
        <p:sp>
          <p:nvSpPr>
            <p:cNvPr id="10" name="Cube 9">
              <a:extLst>
                <a:ext uri="{FF2B5EF4-FFF2-40B4-BE49-F238E27FC236}">
                  <a16:creationId xmlns:a16="http://schemas.microsoft.com/office/drawing/2014/main" id="{6795E5AD-3F3E-C861-3642-FB14A2E00CE2}"/>
                </a:ext>
              </a:extLst>
            </p:cNvPr>
            <p:cNvSpPr/>
            <p:nvPr/>
          </p:nvSpPr>
          <p:spPr>
            <a:xfrm>
              <a:off x="7094223" y="1256131"/>
              <a:ext cx="556260" cy="487680"/>
            </a:xfrm>
            <a:prstGeom prst="cube">
              <a:avLst/>
            </a:prstGeom>
            <a:ln w="12700"/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Figtree" panose="020B0604020202020204" charset="0"/>
                </a:rPr>
                <a:t>SP</a:t>
              </a:r>
              <a:endParaRPr lang="en-001">
                <a:latin typeface="Figtree" panose="020B0604020202020204" charset="0"/>
              </a:endParaRPr>
            </a:p>
          </p:txBody>
        </p:sp>
        <p:sp>
          <p:nvSpPr>
            <p:cNvPr id="11" name="Cube 10">
              <a:extLst>
                <a:ext uri="{FF2B5EF4-FFF2-40B4-BE49-F238E27FC236}">
                  <a16:creationId xmlns:a16="http://schemas.microsoft.com/office/drawing/2014/main" id="{67347690-B74D-15B5-D26E-B96949D3E84A}"/>
                </a:ext>
              </a:extLst>
            </p:cNvPr>
            <p:cNvSpPr/>
            <p:nvPr/>
          </p:nvSpPr>
          <p:spPr>
            <a:xfrm>
              <a:off x="7556769" y="1256131"/>
              <a:ext cx="556260" cy="487680"/>
            </a:xfrm>
            <a:prstGeom prst="cube">
              <a:avLst/>
            </a:prstGeom>
            <a:ln w="12700"/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Figtree" panose="020B0604020202020204" charset="0"/>
                </a:rPr>
                <a:t>SP</a:t>
              </a:r>
              <a:endParaRPr lang="en-001">
                <a:latin typeface="Figtree" panose="020B0604020202020204" charset="0"/>
              </a:endParaRPr>
            </a:p>
          </p:txBody>
        </p:sp>
        <p:sp>
          <p:nvSpPr>
            <p:cNvPr id="12" name="Cube 11">
              <a:extLst>
                <a:ext uri="{FF2B5EF4-FFF2-40B4-BE49-F238E27FC236}">
                  <a16:creationId xmlns:a16="http://schemas.microsoft.com/office/drawing/2014/main" id="{5096C3C5-23F8-047B-98EB-8AE82ECEDE6E}"/>
                </a:ext>
              </a:extLst>
            </p:cNvPr>
            <p:cNvSpPr/>
            <p:nvPr/>
          </p:nvSpPr>
          <p:spPr>
            <a:xfrm>
              <a:off x="8025666" y="1256131"/>
              <a:ext cx="556260" cy="487680"/>
            </a:xfrm>
            <a:prstGeom prst="cube">
              <a:avLst/>
            </a:prstGeom>
            <a:ln w="12700"/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Figtree" panose="020B0604020202020204" charset="0"/>
                </a:rPr>
                <a:t>SP</a:t>
              </a:r>
              <a:endParaRPr lang="en-001">
                <a:latin typeface="Figtree" panose="020B060402020202020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C1EA947-135E-999C-4383-25E550D17F7E}"/>
                </a:ext>
              </a:extLst>
            </p:cNvPr>
            <p:cNvSpPr/>
            <p:nvPr/>
          </p:nvSpPr>
          <p:spPr>
            <a:xfrm>
              <a:off x="6613546" y="807531"/>
              <a:ext cx="2442705" cy="2394135"/>
            </a:xfrm>
            <a:prstGeom prst="rect">
              <a:avLst/>
            </a:prstGeom>
            <a:noFill/>
            <a:ln w="127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001"/>
            </a:p>
          </p:txBody>
        </p:sp>
        <p:cxnSp>
          <p:nvCxnSpPr>
            <p:cNvPr id="14" name="Connector: Elbow 13">
              <a:extLst>
                <a:ext uri="{FF2B5EF4-FFF2-40B4-BE49-F238E27FC236}">
                  <a16:creationId xmlns:a16="http://schemas.microsoft.com/office/drawing/2014/main" id="{03CB37B2-2859-E014-659B-DE14E92DD8C3}"/>
                </a:ext>
              </a:extLst>
            </p:cNvPr>
            <p:cNvCxnSpPr>
              <a:cxnSpLocks/>
              <a:stCxn id="8" idx="3"/>
            </p:cNvCxnSpPr>
            <p:nvPr/>
          </p:nvCxnSpPr>
          <p:spPr>
            <a:xfrm rot="5400000">
              <a:off x="7292741" y="2103174"/>
              <a:ext cx="429031" cy="533366"/>
            </a:xfrm>
            <a:prstGeom prst="bentConnector3">
              <a:avLst>
                <a:gd name="adj1" fmla="val 50000"/>
              </a:avLst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or: Elbow 14">
              <a:extLst>
                <a:ext uri="{FF2B5EF4-FFF2-40B4-BE49-F238E27FC236}">
                  <a16:creationId xmlns:a16="http://schemas.microsoft.com/office/drawing/2014/main" id="{16372959-2D21-1F10-AD53-ED6ACE533C7D}"/>
                </a:ext>
              </a:extLst>
            </p:cNvPr>
            <p:cNvCxnSpPr>
              <a:cxnSpLocks/>
              <a:stCxn id="8" idx="3"/>
            </p:cNvCxnSpPr>
            <p:nvPr/>
          </p:nvCxnSpPr>
          <p:spPr>
            <a:xfrm rot="16200000" flipH="1">
              <a:off x="7836424" y="2092856"/>
              <a:ext cx="429031" cy="554001"/>
            </a:xfrm>
            <a:prstGeom prst="bentConnector3">
              <a:avLst>
                <a:gd name="adj1" fmla="val 50000"/>
              </a:avLst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or: Elbow 15">
              <a:extLst>
                <a:ext uri="{FF2B5EF4-FFF2-40B4-BE49-F238E27FC236}">
                  <a16:creationId xmlns:a16="http://schemas.microsoft.com/office/drawing/2014/main" id="{505E3FD2-0080-B915-931E-21A1A37BE20D}"/>
                </a:ext>
              </a:extLst>
            </p:cNvPr>
            <p:cNvCxnSpPr>
              <a:cxnSpLocks/>
              <a:stCxn id="9" idx="3"/>
            </p:cNvCxnSpPr>
            <p:nvPr/>
          </p:nvCxnSpPr>
          <p:spPr>
            <a:xfrm rot="16200000" flipH="1">
              <a:off x="8070873" y="2327305"/>
              <a:ext cx="429031" cy="85104"/>
            </a:xfrm>
            <a:prstGeom prst="bentConnector3">
              <a:avLst>
                <a:gd name="adj1" fmla="val 50000"/>
              </a:avLst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or: Elbow 16">
              <a:extLst>
                <a:ext uri="{FF2B5EF4-FFF2-40B4-BE49-F238E27FC236}">
                  <a16:creationId xmlns:a16="http://schemas.microsoft.com/office/drawing/2014/main" id="{E8E824DD-159D-5019-37A4-80E33F96F0AA}"/>
                </a:ext>
              </a:extLst>
            </p:cNvPr>
            <p:cNvCxnSpPr>
              <a:cxnSpLocks/>
              <a:stCxn id="7" idx="3"/>
            </p:cNvCxnSpPr>
            <p:nvPr/>
          </p:nvCxnSpPr>
          <p:spPr>
            <a:xfrm rot="5400000">
              <a:off x="7061468" y="2334447"/>
              <a:ext cx="429031" cy="70820"/>
            </a:xfrm>
            <a:prstGeom prst="bentConnector3">
              <a:avLst>
                <a:gd name="adj1" fmla="val 50000"/>
              </a:avLst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CC610C7-418C-A8B4-B7DB-8E70E096842D}"/>
                </a:ext>
              </a:extLst>
            </p:cNvPr>
            <p:cNvSpPr txBox="1"/>
            <p:nvPr/>
          </p:nvSpPr>
          <p:spPr>
            <a:xfrm>
              <a:off x="6660050" y="848313"/>
              <a:ext cx="2349698" cy="30777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" sz="1400" b="1">
                  <a:solidFill>
                    <a:schemeClr val="dk1"/>
                  </a:solidFill>
                  <a:latin typeface="Figtree"/>
                  <a:ea typeface="Figtree"/>
                  <a:cs typeface="Figtree"/>
                  <a:sym typeface="Figtree"/>
                </a:rPr>
                <a:t>Streaming Multiprocessor</a:t>
              </a:r>
              <a:endParaRPr lang="en-001" b="1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D0A9A57-F002-6EB9-903C-E4A67C651A34}"/>
              </a:ext>
            </a:extLst>
          </p:cNvPr>
          <p:cNvGrpSpPr/>
          <p:nvPr/>
        </p:nvGrpSpPr>
        <p:grpSpPr>
          <a:xfrm>
            <a:off x="4941323" y="1374681"/>
            <a:ext cx="2442705" cy="2394135"/>
            <a:chOff x="6613546" y="807531"/>
            <a:chExt cx="2442705" cy="2394135"/>
          </a:xfrm>
        </p:grpSpPr>
        <p:sp>
          <p:nvSpPr>
            <p:cNvPr id="20" name="Cube 19">
              <a:extLst>
                <a:ext uri="{FF2B5EF4-FFF2-40B4-BE49-F238E27FC236}">
                  <a16:creationId xmlns:a16="http://schemas.microsoft.com/office/drawing/2014/main" id="{A8984E4B-2643-6DE3-4600-CE9822340D3A}"/>
                </a:ext>
              </a:extLst>
            </p:cNvPr>
            <p:cNvSpPr/>
            <p:nvPr/>
          </p:nvSpPr>
          <p:spPr>
            <a:xfrm>
              <a:off x="6844363" y="2500226"/>
              <a:ext cx="2013493" cy="546159"/>
            </a:xfrm>
            <a:prstGeom prst="cube">
              <a:avLst/>
            </a:prstGeom>
            <a:ln w="12700"/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001" sz="1100">
                  <a:solidFill>
                    <a:schemeClr val="tx1"/>
                  </a:solidFill>
                  <a:latin typeface="Figtree"/>
                  <a:cs typeface="Arial"/>
                </a:rPr>
                <a:t>Shared memory</a:t>
              </a:r>
              <a:r>
                <a:rPr lang="en-GB" sz="1100">
                  <a:solidFill>
                    <a:schemeClr val="tx1"/>
                  </a:solidFill>
                  <a:latin typeface="Figtree"/>
                  <a:cs typeface="Arial"/>
                </a:rPr>
                <a:t> / L1 Cache</a:t>
              </a:r>
              <a:endParaRPr lang="en-US" sz="1100">
                <a:solidFill>
                  <a:schemeClr val="tx1"/>
                </a:solidFill>
                <a:latin typeface="Figtree"/>
                <a:cs typeface="Arial"/>
              </a:endParaRPr>
            </a:p>
          </p:txBody>
        </p:sp>
        <p:sp>
          <p:nvSpPr>
            <p:cNvPr id="21" name="Cube 20">
              <a:extLst>
                <a:ext uri="{FF2B5EF4-FFF2-40B4-BE49-F238E27FC236}">
                  <a16:creationId xmlns:a16="http://schemas.microsoft.com/office/drawing/2014/main" id="{F29E3E69-B27C-2B57-C423-E204ED425BF6}"/>
                </a:ext>
              </a:extLst>
            </p:cNvPr>
            <p:cNvSpPr/>
            <p:nvPr/>
          </p:nvSpPr>
          <p:spPr>
            <a:xfrm>
              <a:off x="7094223" y="1667662"/>
              <a:ext cx="556260" cy="487680"/>
            </a:xfrm>
            <a:prstGeom prst="cube">
              <a:avLst/>
            </a:prstGeom>
            <a:ln w="12700"/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Figtree" panose="020B0604020202020204" charset="0"/>
                </a:rPr>
                <a:t>SP</a:t>
              </a:r>
              <a:endParaRPr lang="en-001">
                <a:latin typeface="Figtree" panose="020B0604020202020204" charset="0"/>
              </a:endParaRPr>
            </a:p>
          </p:txBody>
        </p:sp>
        <p:sp>
          <p:nvSpPr>
            <p:cNvPr id="22" name="Cube 21">
              <a:extLst>
                <a:ext uri="{FF2B5EF4-FFF2-40B4-BE49-F238E27FC236}">
                  <a16:creationId xmlns:a16="http://schemas.microsoft.com/office/drawing/2014/main" id="{3DC4115B-DDDF-D8C3-34F0-18CA29D33121}"/>
                </a:ext>
              </a:extLst>
            </p:cNvPr>
            <p:cNvSpPr/>
            <p:nvPr/>
          </p:nvSpPr>
          <p:spPr>
            <a:xfrm>
              <a:off x="7556769" y="1667662"/>
              <a:ext cx="556260" cy="487680"/>
            </a:xfrm>
            <a:prstGeom prst="cube">
              <a:avLst/>
            </a:prstGeom>
            <a:ln w="12700"/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Figtree" panose="020B0604020202020204" charset="0"/>
                </a:rPr>
                <a:t>SP</a:t>
              </a:r>
              <a:endParaRPr lang="en-001">
                <a:latin typeface="Figtree" panose="020B0604020202020204" charset="0"/>
              </a:endParaRPr>
            </a:p>
          </p:txBody>
        </p:sp>
        <p:sp>
          <p:nvSpPr>
            <p:cNvPr id="23" name="Cube 22">
              <a:extLst>
                <a:ext uri="{FF2B5EF4-FFF2-40B4-BE49-F238E27FC236}">
                  <a16:creationId xmlns:a16="http://schemas.microsoft.com/office/drawing/2014/main" id="{3316EBA4-5110-5C70-5733-D004F3A78166}"/>
                </a:ext>
              </a:extLst>
            </p:cNvPr>
            <p:cNvSpPr/>
            <p:nvPr/>
          </p:nvSpPr>
          <p:spPr>
            <a:xfrm>
              <a:off x="8025666" y="1667662"/>
              <a:ext cx="556260" cy="487680"/>
            </a:xfrm>
            <a:prstGeom prst="cube">
              <a:avLst/>
            </a:prstGeom>
            <a:ln w="12700"/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Figtree" panose="020B0604020202020204" charset="0"/>
                </a:rPr>
                <a:t>SP</a:t>
              </a:r>
              <a:endParaRPr lang="en-001">
                <a:latin typeface="Figtree" panose="020B0604020202020204" charset="0"/>
              </a:endParaRPr>
            </a:p>
          </p:txBody>
        </p:sp>
        <p:sp>
          <p:nvSpPr>
            <p:cNvPr id="24" name="Cube 23">
              <a:extLst>
                <a:ext uri="{FF2B5EF4-FFF2-40B4-BE49-F238E27FC236}">
                  <a16:creationId xmlns:a16="http://schemas.microsoft.com/office/drawing/2014/main" id="{7DA583F5-7717-821F-79FB-4089618CF20C}"/>
                </a:ext>
              </a:extLst>
            </p:cNvPr>
            <p:cNvSpPr/>
            <p:nvPr/>
          </p:nvSpPr>
          <p:spPr>
            <a:xfrm>
              <a:off x="7094223" y="1256131"/>
              <a:ext cx="556260" cy="487680"/>
            </a:xfrm>
            <a:prstGeom prst="cube">
              <a:avLst/>
            </a:prstGeom>
            <a:ln w="12700"/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Figtree" panose="020B0604020202020204" charset="0"/>
                </a:rPr>
                <a:t>SP</a:t>
              </a:r>
              <a:endParaRPr lang="en-001">
                <a:latin typeface="Figtree" panose="020B0604020202020204" charset="0"/>
              </a:endParaRPr>
            </a:p>
          </p:txBody>
        </p:sp>
        <p:sp>
          <p:nvSpPr>
            <p:cNvPr id="25" name="Cube 24">
              <a:extLst>
                <a:ext uri="{FF2B5EF4-FFF2-40B4-BE49-F238E27FC236}">
                  <a16:creationId xmlns:a16="http://schemas.microsoft.com/office/drawing/2014/main" id="{D83B4424-D2D9-20C9-F0D5-88DCBAE338A1}"/>
                </a:ext>
              </a:extLst>
            </p:cNvPr>
            <p:cNvSpPr/>
            <p:nvPr/>
          </p:nvSpPr>
          <p:spPr>
            <a:xfrm>
              <a:off x="7556769" y="1256131"/>
              <a:ext cx="556260" cy="487680"/>
            </a:xfrm>
            <a:prstGeom prst="cube">
              <a:avLst/>
            </a:prstGeom>
            <a:ln w="12700"/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Figtree" panose="020B0604020202020204" charset="0"/>
                </a:rPr>
                <a:t>SP</a:t>
              </a:r>
              <a:endParaRPr lang="en-001">
                <a:latin typeface="Figtree" panose="020B0604020202020204" charset="0"/>
              </a:endParaRPr>
            </a:p>
          </p:txBody>
        </p:sp>
        <p:sp>
          <p:nvSpPr>
            <p:cNvPr id="26" name="Cube 25">
              <a:extLst>
                <a:ext uri="{FF2B5EF4-FFF2-40B4-BE49-F238E27FC236}">
                  <a16:creationId xmlns:a16="http://schemas.microsoft.com/office/drawing/2014/main" id="{D9EFC74F-D564-74D6-F1CF-421F8E92D0A8}"/>
                </a:ext>
              </a:extLst>
            </p:cNvPr>
            <p:cNvSpPr/>
            <p:nvPr/>
          </p:nvSpPr>
          <p:spPr>
            <a:xfrm>
              <a:off x="8025666" y="1256131"/>
              <a:ext cx="556260" cy="487680"/>
            </a:xfrm>
            <a:prstGeom prst="cube">
              <a:avLst/>
            </a:prstGeom>
            <a:ln w="12700"/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Figtree" panose="020B0604020202020204" charset="0"/>
                </a:rPr>
                <a:t>SP</a:t>
              </a:r>
              <a:endParaRPr lang="en-001">
                <a:latin typeface="Figtree" panose="020B060402020202020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B1E9109-0F7B-A413-E5F9-1FBB2F0D2902}"/>
                </a:ext>
              </a:extLst>
            </p:cNvPr>
            <p:cNvSpPr/>
            <p:nvPr/>
          </p:nvSpPr>
          <p:spPr>
            <a:xfrm>
              <a:off x="6613546" y="807531"/>
              <a:ext cx="2442705" cy="2394135"/>
            </a:xfrm>
            <a:prstGeom prst="rect">
              <a:avLst/>
            </a:prstGeom>
            <a:noFill/>
            <a:ln w="127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001"/>
            </a:p>
          </p:txBody>
        </p:sp>
        <p:cxnSp>
          <p:nvCxnSpPr>
            <p:cNvPr id="28" name="Connector: Elbow 27">
              <a:extLst>
                <a:ext uri="{FF2B5EF4-FFF2-40B4-BE49-F238E27FC236}">
                  <a16:creationId xmlns:a16="http://schemas.microsoft.com/office/drawing/2014/main" id="{F7105717-572D-5104-DBEB-7AE45E4D077F}"/>
                </a:ext>
              </a:extLst>
            </p:cNvPr>
            <p:cNvCxnSpPr>
              <a:cxnSpLocks/>
              <a:stCxn id="22" idx="3"/>
            </p:cNvCxnSpPr>
            <p:nvPr/>
          </p:nvCxnSpPr>
          <p:spPr>
            <a:xfrm rot="5400000">
              <a:off x="7292741" y="2103174"/>
              <a:ext cx="429031" cy="533366"/>
            </a:xfrm>
            <a:prstGeom prst="bentConnector3">
              <a:avLst>
                <a:gd name="adj1" fmla="val 50000"/>
              </a:avLst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or: Elbow 28">
              <a:extLst>
                <a:ext uri="{FF2B5EF4-FFF2-40B4-BE49-F238E27FC236}">
                  <a16:creationId xmlns:a16="http://schemas.microsoft.com/office/drawing/2014/main" id="{416CDFA8-3188-C492-D0A5-EFC9584F99D5}"/>
                </a:ext>
              </a:extLst>
            </p:cNvPr>
            <p:cNvCxnSpPr>
              <a:cxnSpLocks/>
              <a:stCxn id="22" idx="3"/>
            </p:cNvCxnSpPr>
            <p:nvPr/>
          </p:nvCxnSpPr>
          <p:spPr>
            <a:xfrm rot="16200000" flipH="1">
              <a:off x="7836424" y="2092856"/>
              <a:ext cx="429031" cy="554001"/>
            </a:xfrm>
            <a:prstGeom prst="bentConnector3">
              <a:avLst>
                <a:gd name="adj1" fmla="val 50000"/>
              </a:avLst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or: Elbow 29">
              <a:extLst>
                <a:ext uri="{FF2B5EF4-FFF2-40B4-BE49-F238E27FC236}">
                  <a16:creationId xmlns:a16="http://schemas.microsoft.com/office/drawing/2014/main" id="{6760F3E0-31DC-067E-DE06-5A9762B00D42}"/>
                </a:ext>
              </a:extLst>
            </p:cNvPr>
            <p:cNvCxnSpPr>
              <a:cxnSpLocks/>
              <a:stCxn id="23" idx="3"/>
            </p:cNvCxnSpPr>
            <p:nvPr/>
          </p:nvCxnSpPr>
          <p:spPr>
            <a:xfrm rot="16200000" flipH="1">
              <a:off x="8070873" y="2327305"/>
              <a:ext cx="429031" cy="85104"/>
            </a:xfrm>
            <a:prstGeom prst="bentConnector3">
              <a:avLst>
                <a:gd name="adj1" fmla="val 50000"/>
              </a:avLst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or: Elbow 30">
              <a:extLst>
                <a:ext uri="{FF2B5EF4-FFF2-40B4-BE49-F238E27FC236}">
                  <a16:creationId xmlns:a16="http://schemas.microsoft.com/office/drawing/2014/main" id="{5DE3F613-3746-C8BC-434B-B5046D4F8132}"/>
                </a:ext>
              </a:extLst>
            </p:cNvPr>
            <p:cNvCxnSpPr>
              <a:cxnSpLocks/>
              <a:stCxn id="21" idx="3"/>
            </p:cNvCxnSpPr>
            <p:nvPr/>
          </p:nvCxnSpPr>
          <p:spPr>
            <a:xfrm rot="5400000">
              <a:off x="7061468" y="2334447"/>
              <a:ext cx="429031" cy="70820"/>
            </a:xfrm>
            <a:prstGeom prst="bentConnector3">
              <a:avLst>
                <a:gd name="adj1" fmla="val 50000"/>
              </a:avLst>
            </a:prstGeom>
            <a:ln w="127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F597DC1-D97C-1997-C5E1-F3A4B4571532}"/>
                </a:ext>
              </a:extLst>
            </p:cNvPr>
            <p:cNvSpPr txBox="1"/>
            <p:nvPr/>
          </p:nvSpPr>
          <p:spPr>
            <a:xfrm>
              <a:off x="6660050" y="848313"/>
              <a:ext cx="2349698" cy="30777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" sz="1400" b="1">
                  <a:solidFill>
                    <a:schemeClr val="dk1"/>
                  </a:solidFill>
                  <a:latin typeface="Figtree"/>
                  <a:ea typeface="Figtree"/>
                  <a:cs typeface="Figtree"/>
                  <a:sym typeface="Figtree"/>
                </a:rPr>
                <a:t>Streaming Multiprocessor</a:t>
              </a:r>
              <a:endParaRPr lang="en-001" b="1"/>
            </a:p>
          </p:txBody>
        </p:sp>
      </p:grp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F721EC3-CE47-68CF-2EA0-938C206BD679}"/>
              </a:ext>
            </a:extLst>
          </p:cNvPr>
          <p:cNvCxnSpPr>
            <a:cxnSpLocks/>
          </p:cNvCxnSpPr>
          <p:nvPr/>
        </p:nvCxnSpPr>
        <p:spPr>
          <a:xfrm>
            <a:off x="3924878" y="3351137"/>
            <a:ext cx="1247207" cy="0"/>
          </a:xfrm>
          <a:prstGeom prst="line">
            <a:avLst/>
          </a:prstGeom>
          <a:ln w="28575">
            <a:solidFill>
              <a:srgbClr val="7030A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Google Shape;131;p26">
            <a:extLst>
              <a:ext uri="{FF2B5EF4-FFF2-40B4-BE49-F238E27FC236}">
                <a16:creationId xmlns:a16="http://schemas.microsoft.com/office/drawing/2014/main" id="{D7329B5F-6E8E-E990-F044-29958052FBF0}"/>
              </a:ext>
            </a:extLst>
          </p:cNvPr>
          <p:cNvSpPr txBox="1"/>
          <p:nvPr/>
        </p:nvSpPr>
        <p:spPr>
          <a:xfrm>
            <a:off x="51134" y="4030573"/>
            <a:ext cx="9041731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en-GB" sz="2400" i="1"/>
              <a:t>H</a:t>
            </a:r>
            <a:r>
              <a:rPr lang="en-001" sz="2400" i="1" err="1"/>
              <a:t>ierarchies</a:t>
            </a:r>
            <a:r>
              <a:rPr lang="en" sz="2400" i="1">
                <a:solidFill>
                  <a:schemeClr val="dk1"/>
                </a:solidFill>
                <a:latin typeface="+mj-lt"/>
                <a:ea typeface="Figtree"/>
                <a:cs typeface="Figtree"/>
                <a:sym typeface="Figtree"/>
              </a:rPr>
              <a:t> add </a:t>
            </a:r>
            <a:r>
              <a:rPr lang="en" sz="2400" i="1" u="sng">
                <a:solidFill>
                  <a:schemeClr val="dk1"/>
                </a:solidFill>
                <a:latin typeface="+mj-lt"/>
                <a:ea typeface="Figtree"/>
                <a:cs typeface="Figtree"/>
                <a:sym typeface="Figtree"/>
              </a:rPr>
              <a:t>complexity</a:t>
            </a:r>
            <a:r>
              <a:rPr lang="en" sz="2400" i="1">
                <a:solidFill>
                  <a:schemeClr val="dk1"/>
                </a:solidFill>
                <a:latin typeface="+mj-lt"/>
                <a:ea typeface="Figtree"/>
                <a:cs typeface="Figtree"/>
                <a:sym typeface="Figtree"/>
              </a:rPr>
              <a:t>, </a:t>
            </a:r>
            <a:r>
              <a:rPr lang="en" sz="2400" i="1" u="sng">
                <a:solidFill>
                  <a:schemeClr val="dk1"/>
                </a:solidFill>
                <a:latin typeface="+mj-lt"/>
                <a:ea typeface="Figtree"/>
                <a:cs typeface="Figtree"/>
                <a:sym typeface="Figtree"/>
              </a:rPr>
              <a:t>latency</a:t>
            </a:r>
            <a:r>
              <a:rPr lang="en" sz="2400" i="1">
                <a:solidFill>
                  <a:schemeClr val="dk1"/>
                </a:solidFill>
                <a:latin typeface="+mj-lt"/>
                <a:ea typeface="Figtree"/>
                <a:cs typeface="Figtree"/>
                <a:sym typeface="Figtree"/>
              </a:rPr>
              <a:t> and </a:t>
            </a:r>
            <a:r>
              <a:rPr lang="en" sz="2400" i="1" u="sng">
                <a:solidFill>
                  <a:schemeClr val="dk1"/>
                </a:solidFill>
                <a:latin typeface="+mj-lt"/>
                <a:ea typeface="Figtree"/>
                <a:cs typeface="Figtree"/>
                <a:sym typeface="Figtree"/>
              </a:rPr>
              <a:t>consume energy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3DB2B8-469E-485D-3C12-3539343949A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3091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orld_space_tight_tiled">
            <a:hlinkClick r:id="" action="ppaction://media"/>
            <a:extLst>
              <a:ext uri="{FF2B5EF4-FFF2-40B4-BE49-F238E27FC236}">
                <a16:creationId xmlns:a16="http://schemas.microsoft.com/office/drawing/2014/main" id="{B4E6D716-ED08-CE7F-4C24-D3BC86244A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0359" y="-1511535"/>
            <a:ext cx="7057838" cy="66550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874F85-0017-6637-7B4D-00E8AD505F5E}"/>
              </a:ext>
            </a:extLst>
          </p:cNvPr>
          <p:cNvSpPr txBox="1"/>
          <p:nvPr/>
        </p:nvSpPr>
        <p:spPr>
          <a:xfrm>
            <a:off x="477156" y="65079"/>
            <a:ext cx="818968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000">
                <a:solidFill>
                  <a:schemeClr val="tx1"/>
                </a:solidFill>
                <a:latin typeface="Arial" panose="020B0604020202020204" pitchFamily="34" charset="0"/>
                <a:ea typeface="Sans Serif Collection" panose="020B0502040504020204" pitchFamily="34" charset="0"/>
                <a:cs typeface="Arial" panose="020B0604020202020204" pitchFamily="34" charset="0"/>
                <a:sym typeface="Figtree Medium"/>
              </a:rPr>
              <a:t>3D Gaussian Splatting</a:t>
            </a:r>
            <a:endParaRPr lang="en-001" sz="40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2798F8-003C-E60C-8410-9BEAD3D35E0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8986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D1E3511-3699-FC9B-D754-BE10FB7A1AE5}"/>
              </a:ext>
            </a:extLst>
          </p:cNvPr>
          <p:cNvSpPr txBox="1"/>
          <p:nvPr/>
        </p:nvSpPr>
        <p:spPr>
          <a:xfrm>
            <a:off x="144139" y="159308"/>
            <a:ext cx="88557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>
                <a:solidFill>
                  <a:schemeClr val="tx1"/>
                </a:solidFill>
                <a:latin typeface="+mj-lt"/>
                <a:ea typeface="Figtree Medium"/>
                <a:cs typeface="Figtree Medium"/>
                <a:sym typeface="Figtree Medium"/>
              </a:rPr>
              <a:t>Reasons to try IPU</a:t>
            </a:r>
            <a:endParaRPr lang="en-001" sz="320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166A100-0570-7858-0146-5411D7C2B6AE}"/>
              </a:ext>
            </a:extLst>
          </p:cNvPr>
          <p:cNvSpPr txBox="1">
            <a:spLocks/>
          </p:cNvSpPr>
          <p:nvPr/>
        </p:nvSpPr>
        <p:spPr>
          <a:xfrm>
            <a:off x="965540" y="878996"/>
            <a:ext cx="8520600" cy="701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400"/>
              <a:t>Programmable data routing</a:t>
            </a:r>
            <a:endParaRPr lang="en-001" sz="240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D358AC6-CA55-B625-00A8-9DFA455AADB2}"/>
              </a:ext>
            </a:extLst>
          </p:cNvPr>
          <p:cNvSpPr txBox="1">
            <a:spLocks/>
          </p:cNvSpPr>
          <p:nvPr/>
        </p:nvSpPr>
        <p:spPr>
          <a:xfrm>
            <a:off x="965540" y="2452438"/>
            <a:ext cx="8520600" cy="701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400"/>
              <a:t>Large on-chip memory</a:t>
            </a:r>
            <a:endParaRPr lang="en-001" sz="240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854DEDBA-D9DE-D7C6-F9D4-B2F535330C72}"/>
              </a:ext>
            </a:extLst>
          </p:cNvPr>
          <p:cNvSpPr txBox="1">
            <a:spLocks/>
          </p:cNvSpPr>
          <p:nvPr/>
        </p:nvSpPr>
        <p:spPr>
          <a:xfrm>
            <a:off x="965540" y="1661142"/>
            <a:ext cx="8520600" cy="701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400"/>
              <a:t>No VRAM / DRAM</a:t>
            </a:r>
            <a:endParaRPr lang="en-001" sz="2400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EE31F7C9-17C3-B476-120A-40D436EA2E11}"/>
              </a:ext>
            </a:extLst>
          </p:cNvPr>
          <p:cNvSpPr txBox="1">
            <a:spLocks/>
          </p:cNvSpPr>
          <p:nvPr/>
        </p:nvSpPr>
        <p:spPr>
          <a:xfrm>
            <a:off x="965540" y="3228620"/>
            <a:ext cx="8520600" cy="701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400"/>
              <a:t>Lower power</a:t>
            </a:r>
            <a:endParaRPr lang="en-001" sz="2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2CD3C6-BD6B-2B51-E393-20EF05015811}"/>
              </a:ext>
            </a:extLst>
          </p:cNvPr>
          <p:cNvSpPr txBox="1"/>
          <p:nvPr/>
        </p:nvSpPr>
        <p:spPr>
          <a:xfrm>
            <a:off x="2391944" y="4663217"/>
            <a:ext cx="47420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/>
              <a:t>(though not as much as GPU) </a:t>
            </a:r>
            <a:endParaRPr lang="en-00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927DCE-7808-7432-B64C-AB861E370032}"/>
              </a:ext>
            </a:extLst>
          </p:cNvPr>
          <p:cNvSpPr txBox="1"/>
          <p:nvPr/>
        </p:nvSpPr>
        <p:spPr>
          <a:xfrm>
            <a:off x="3436428" y="3382137"/>
            <a:ext cx="4742032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1400"/>
              <a:t>(30 Watt vs 130 Watt 4090) </a:t>
            </a:r>
            <a:endParaRPr lang="en-00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412BC8-E54A-AB26-7426-2CDFAD3D91A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/>
              <a:t>40</a:t>
            </a:fld>
            <a:endParaRPr lang="en-GB"/>
          </a:p>
        </p:txBody>
      </p:sp>
      <p:pic>
        <p:nvPicPr>
          <p:cNvPr id="9" name="Image 8" descr="Une image contenant texte, capture d’écran, Police, conception&#10;&#10;Le contenu généré par l’IA peut être incorrect.">
            <a:extLst>
              <a:ext uri="{FF2B5EF4-FFF2-40B4-BE49-F238E27FC236}">
                <a16:creationId xmlns:a16="http://schemas.microsoft.com/office/drawing/2014/main" id="{DE8ABA1C-E75B-7724-2077-95EA44010FC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6" r="5635" b="65972"/>
          <a:stretch>
            <a:fillRect/>
          </a:stretch>
        </p:blipFill>
        <p:spPr>
          <a:xfrm>
            <a:off x="5526632" y="1284514"/>
            <a:ext cx="3214689" cy="1167842"/>
          </a:xfrm>
          <a:prstGeom prst="rect">
            <a:avLst/>
          </a:prstGeom>
        </p:spPr>
      </p:pic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DCC4E291-0BF6-E934-092C-6C5F0CB7F762}"/>
              </a:ext>
            </a:extLst>
          </p:cNvPr>
          <p:cNvCxnSpPr/>
          <p:nvPr/>
        </p:nvCxnSpPr>
        <p:spPr>
          <a:xfrm flipV="1">
            <a:off x="4097091" y="1872265"/>
            <a:ext cx="1431701" cy="129632"/>
          </a:xfrm>
          <a:prstGeom prst="straightConnector1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54BDC94-1DE8-3984-A172-B2ED872AFD58}"/>
              </a:ext>
            </a:extLst>
          </p:cNvPr>
          <p:cNvSpPr txBox="1">
            <a:spLocks/>
          </p:cNvSpPr>
          <p:nvPr/>
        </p:nvSpPr>
        <p:spPr>
          <a:xfrm>
            <a:off x="965540" y="4072815"/>
            <a:ext cx="8520600" cy="701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400"/>
              <a:t>Quite parallel (MIMD – could use to load balance?)</a:t>
            </a:r>
            <a:endParaRPr lang="en-001" sz="2400"/>
          </a:p>
        </p:txBody>
      </p:sp>
    </p:spTree>
    <p:extLst>
      <p:ext uri="{BB962C8B-B14F-4D97-AF65-F5344CB8AC3E}">
        <p14:creationId xmlns:p14="http://schemas.microsoft.com/office/powerpoint/2010/main" val="2390169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6" grpId="0"/>
      <p:bldP spid="2" grpId="0"/>
      <p:bldP spid="5" grpId="0"/>
      <p:bldP spid="6" grpId="0"/>
      <p:bldP spid="1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9"/>
          <p:cNvSpPr txBox="1">
            <a:spLocks noGrp="1"/>
          </p:cNvSpPr>
          <p:nvPr>
            <p:ph type="ctrTitle"/>
          </p:nvPr>
        </p:nvSpPr>
        <p:spPr>
          <a:xfrm>
            <a:off x="311700" y="2061654"/>
            <a:ext cx="8520600" cy="102019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+mj-lt"/>
                <a:ea typeface="Figtree"/>
                <a:cs typeface="Figtree"/>
                <a:sym typeface="Figtree"/>
              </a:rPr>
              <a:t>Back to IPU. </a:t>
            </a:r>
            <a:endParaRPr>
              <a:latin typeface="+mj-lt"/>
              <a:ea typeface="Figtree"/>
              <a:cs typeface="Figtree"/>
              <a:sym typeface="Figtree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707428-6C03-74F1-CA7C-82EA95818E6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/>
              <a:t>41</a:t>
            </a:fld>
            <a:endParaRPr lang="en-GB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12;p23">
            <a:extLst>
              <a:ext uri="{FF2B5EF4-FFF2-40B4-BE49-F238E27FC236}">
                <a16:creationId xmlns:a16="http://schemas.microsoft.com/office/drawing/2014/main" id="{099B97A7-4F78-ED77-1753-44EA2015EB80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11700" y="2205037"/>
            <a:ext cx="8520600" cy="7334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sz="4800">
                <a:latin typeface="+mj-lt"/>
                <a:sym typeface="Figtree"/>
              </a:rPr>
              <a:t>Method</a:t>
            </a:r>
            <a:endParaRPr lang="en" sz="4800">
              <a:latin typeface="+mj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43CAA8-704D-D572-A062-9535D619CD5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/>
              <a:t>42</a:t>
            </a:fld>
            <a:endParaRPr lang="en-GB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60A57E1-F774-ADFF-31A9-E773A4B54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3843" y="229549"/>
            <a:ext cx="3464077" cy="14647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478518-F341-FD2E-579E-C05F9D530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27168">
            <a:off x="1319007" y="2126718"/>
            <a:ext cx="3167011" cy="134411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FD7EEAB6-A5A3-5FD0-6F60-9BE29A618FBC}"/>
              </a:ext>
            </a:extLst>
          </p:cNvPr>
          <p:cNvGrpSpPr/>
          <p:nvPr/>
        </p:nvGrpSpPr>
        <p:grpSpPr>
          <a:xfrm>
            <a:off x="308767" y="116040"/>
            <a:ext cx="2395205" cy="2474760"/>
            <a:chOff x="404017" y="416639"/>
            <a:chExt cx="3510758" cy="362736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574C345-EAE9-C8A0-CF52-A202476D3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35865" y="416639"/>
              <a:ext cx="2378910" cy="278852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ACA4E49-F671-AC8A-1123-FAF2EF9F28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4017" y="2809460"/>
              <a:ext cx="1100138" cy="1234544"/>
            </a:xfrm>
            <a:prstGeom prst="rect">
              <a:avLst/>
            </a:prstGeom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AC11F22-C624-5DEB-4B1A-E6BC48D96016}"/>
                </a:ext>
              </a:extLst>
            </p:cNvPr>
            <p:cNvSpPr/>
            <p:nvPr/>
          </p:nvSpPr>
          <p:spPr>
            <a:xfrm>
              <a:off x="1779587" y="1889125"/>
              <a:ext cx="292100" cy="577850"/>
            </a:xfrm>
            <a:prstGeom prst="ellipse">
              <a:avLst/>
            </a:prstGeom>
            <a:solidFill>
              <a:srgbClr val="9ECDBD">
                <a:alpha val="65000"/>
              </a:srgbClr>
            </a:solidFill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001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7538740-E6F7-8BC9-855E-ABC37BBF0F94}"/>
                </a:ext>
              </a:extLst>
            </p:cNvPr>
            <p:cNvSpPr/>
            <p:nvPr/>
          </p:nvSpPr>
          <p:spPr>
            <a:xfrm rot="20575890">
              <a:off x="2045166" y="2241265"/>
              <a:ext cx="292100" cy="37598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65000"/>
              </a:schemeClr>
            </a:solidFill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001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247C9FC-ACBC-BA25-D41B-1563BC04417A}"/>
                </a:ext>
              </a:extLst>
            </p:cNvPr>
            <p:cNvSpPr/>
            <p:nvPr/>
          </p:nvSpPr>
          <p:spPr>
            <a:xfrm rot="20575890">
              <a:off x="1842171" y="2294358"/>
              <a:ext cx="322120" cy="505571"/>
            </a:xfrm>
            <a:prstGeom prst="ellipse">
              <a:avLst/>
            </a:prstGeom>
            <a:solidFill>
              <a:srgbClr val="EEDEE9">
                <a:alpha val="52000"/>
              </a:srgbClr>
            </a:solidFill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001"/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12F2CA20-4233-C2B0-8963-118151C23F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4086" y="2151627"/>
              <a:ext cx="988306" cy="986389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8220BDA5-CBC2-4070-110E-61DC35E32C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66395" y="2414129"/>
              <a:ext cx="1033289" cy="1089813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853D5F89-B5F4-9222-0C9F-DB3D8791F5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3668" y="2525699"/>
              <a:ext cx="1251198" cy="1229612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3751E5B3-9EE7-9B13-5D63-D840E5F306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839" y="3397778"/>
            <a:ext cx="3052040" cy="156130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944640F-C308-B8FF-E95E-D6721FD2BF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4504" y="3976893"/>
            <a:ext cx="3777087" cy="99472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0122711-92A5-9E46-4013-3D622B1436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2271" y="171878"/>
            <a:ext cx="2262983" cy="199779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EE2F25C-F0CF-3998-1B57-E1BD096486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0" y="1850583"/>
            <a:ext cx="1977776" cy="91898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238CD0D-E166-E361-44D6-80091C4FCF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43047" y="2953024"/>
            <a:ext cx="3377548" cy="889507"/>
          </a:xfrm>
          <a:prstGeom prst="rect">
            <a:avLst/>
          </a:prstGeom>
        </p:spPr>
      </p:pic>
      <p:pic>
        <p:nvPicPr>
          <p:cNvPr id="44" name="Picture 43" descr="cheems crying Blank Template - Imgflip">
            <a:extLst>
              <a:ext uri="{FF2B5EF4-FFF2-40B4-BE49-F238E27FC236}">
                <a16:creationId xmlns:a16="http://schemas.microsoft.com/office/drawing/2014/main" id="{3226E3E3-B57B-8BD2-8C45-627011A65D2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/>
        </p:blipFill>
        <p:spPr>
          <a:xfrm>
            <a:off x="7429337" y="4125837"/>
            <a:ext cx="893074" cy="91912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16574F02-148A-BA0C-B4F8-4165793FE3D4}"/>
              </a:ext>
            </a:extLst>
          </p:cNvPr>
          <p:cNvSpPr txBox="1"/>
          <p:nvPr/>
        </p:nvSpPr>
        <p:spPr>
          <a:xfrm>
            <a:off x="8061917" y="3923678"/>
            <a:ext cx="1273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Cry in C++</a:t>
            </a:r>
            <a:endParaRPr lang="en-001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B6B82E-1E7A-ACEB-86D8-EF407B65C01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67157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BC12E1-7962-864E-7280-2A246DEB3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9487" y="1779587"/>
            <a:ext cx="3425026" cy="2889349"/>
          </a:xfrm>
          <a:prstGeom prst="rect">
            <a:avLst/>
          </a:prstGeom>
        </p:spPr>
      </p:pic>
      <p:sp>
        <p:nvSpPr>
          <p:cNvPr id="13" name="Google Shape;112;p23">
            <a:extLst>
              <a:ext uri="{FF2B5EF4-FFF2-40B4-BE49-F238E27FC236}">
                <a16:creationId xmlns:a16="http://schemas.microsoft.com/office/drawing/2014/main" id="{0790FDE6-F357-BB31-C20F-042B34D8CD9A}"/>
              </a:ext>
            </a:extLst>
          </p:cNvPr>
          <p:cNvSpPr txBox="1">
            <a:spLocks/>
          </p:cNvSpPr>
          <p:nvPr/>
        </p:nvSpPr>
        <p:spPr>
          <a:xfrm>
            <a:off x="311700" y="271462"/>
            <a:ext cx="8520600" cy="733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4800">
                <a:latin typeface="+mj-lt"/>
                <a:sym typeface="Figtree"/>
              </a:rPr>
              <a:t>Method</a:t>
            </a:r>
            <a:endParaRPr lang="en" sz="4800">
              <a:latin typeface="+mj-lt"/>
            </a:endParaRPr>
          </a:p>
        </p:txBody>
      </p:sp>
      <p:sp>
        <p:nvSpPr>
          <p:cNvPr id="14" name="Google Shape;112;p23">
            <a:extLst>
              <a:ext uri="{FF2B5EF4-FFF2-40B4-BE49-F238E27FC236}">
                <a16:creationId xmlns:a16="http://schemas.microsoft.com/office/drawing/2014/main" id="{9B4DF5AF-2BE9-8BFD-8F2E-6546F077E91D}"/>
              </a:ext>
            </a:extLst>
          </p:cNvPr>
          <p:cNvSpPr txBox="1">
            <a:spLocks/>
          </p:cNvSpPr>
          <p:nvPr/>
        </p:nvSpPr>
        <p:spPr>
          <a:xfrm>
            <a:off x="311700" y="741264"/>
            <a:ext cx="8520600" cy="733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400">
                <a:latin typeface="+mj-lt"/>
                <a:sym typeface="Figtree"/>
              </a:rPr>
              <a:t>SETUP:  Pin framebuffer tiles in IPU tile memory</a:t>
            </a:r>
            <a:endParaRPr lang="en" sz="2400">
              <a:latin typeface="+mj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A8FD1D-572F-CA30-4902-AF131A35652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/>
              <a:t>44</a:t>
            </a:fld>
            <a:endParaRPr lang="en-GB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088E6AC-9BED-7CAA-563C-F4379115EF85}"/>
              </a:ext>
            </a:extLst>
          </p:cNvPr>
          <p:cNvSpPr txBox="1"/>
          <p:nvPr/>
        </p:nvSpPr>
        <p:spPr>
          <a:xfrm>
            <a:off x="6287496" y="3162836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800"/>
              <a:t>IPU </a:t>
            </a:r>
            <a:r>
              <a:rPr lang="fr-FR" sz="2800" err="1"/>
              <a:t>Tiles</a:t>
            </a:r>
            <a:endParaRPr lang="fr-FR" sz="280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F625476-185A-E785-FBF7-DE9ED0EFE6CB}"/>
              </a:ext>
            </a:extLst>
          </p:cNvPr>
          <p:cNvSpPr txBox="1"/>
          <p:nvPr/>
        </p:nvSpPr>
        <p:spPr>
          <a:xfrm>
            <a:off x="1465124" y="4654179"/>
            <a:ext cx="41910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000"/>
              <a:t>Framebuffer </a:t>
            </a:r>
            <a:r>
              <a:rPr lang="fr-FR" sz="2000" err="1"/>
              <a:t>Tiles</a:t>
            </a:r>
            <a:endParaRPr lang="fr-FR" sz="2000"/>
          </a:p>
        </p:txBody>
      </p:sp>
    </p:spTree>
    <p:extLst>
      <p:ext uri="{BB962C8B-B14F-4D97-AF65-F5344CB8AC3E}">
        <p14:creationId xmlns:p14="http://schemas.microsoft.com/office/powerpoint/2010/main" val="15107764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2443D2-A7F3-F95A-0DBA-A24D25DB6E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CCD184B-65AD-1019-7B0C-6562B2752D5A}"/>
              </a:ext>
            </a:extLst>
          </p:cNvPr>
          <p:cNvGrpSpPr/>
          <p:nvPr/>
        </p:nvGrpSpPr>
        <p:grpSpPr>
          <a:xfrm>
            <a:off x="2317750" y="1474689"/>
            <a:ext cx="4508500" cy="3502991"/>
            <a:chOff x="404017" y="416639"/>
            <a:chExt cx="3510758" cy="362736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7C69716-6F6A-BD73-E828-56F5BA0F1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35865" y="416639"/>
              <a:ext cx="2378910" cy="278852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F12973D-9C11-888F-B4BC-A2864C4618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4017" y="2809460"/>
              <a:ext cx="1100138" cy="1234544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1B7EFCB-A794-4A22-8A6A-9DA4279F79F1}"/>
                </a:ext>
              </a:extLst>
            </p:cNvPr>
            <p:cNvSpPr/>
            <p:nvPr/>
          </p:nvSpPr>
          <p:spPr>
            <a:xfrm>
              <a:off x="1779587" y="1889125"/>
              <a:ext cx="292100" cy="577850"/>
            </a:xfrm>
            <a:prstGeom prst="ellipse">
              <a:avLst/>
            </a:prstGeom>
            <a:solidFill>
              <a:srgbClr val="9ECDBD">
                <a:alpha val="65000"/>
              </a:srgbClr>
            </a:solidFill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001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0C656F4-DF40-5691-9991-510C32799945}"/>
                </a:ext>
              </a:extLst>
            </p:cNvPr>
            <p:cNvSpPr/>
            <p:nvPr/>
          </p:nvSpPr>
          <p:spPr>
            <a:xfrm rot="20575890">
              <a:off x="2045166" y="2241265"/>
              <a:ext cx="292100" cy="37598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65000"/>
              </a:schemeClr>
            </a:solidFill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001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DF0897F-77A5-081B-20B2-EA5F2F931097}"/>
                </a:ext>
              </a:extLst>
            </p:cNvPr>
            <p:cNvSpPr/>
            <p:nvPr/>
          </p:nvSpPr>
          <p:spPr>
            <a:xfrm rot="20575890">
              <a:off x="1842171" y="2294358"/>
              <a:ext cx="322120" cy="505571"/>
            </a:xfrm>
            <a:prstGeom prst="ellipse">
              <a:avLst/>
            </a:prstGeom>
            <a:solidFill>
              <a:srgbClr val="EEDEE9">
                <a:alpha val="52000"/>
              </a:srgbClr>
            </a:solidFill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001"/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30550352-FFC1-04DC-5EB4-EBC7D43164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4086" y="2151627"/>
              <a:ext cx="988306" cy="986389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49F3ABD6-EEB3-67D6-F5E5-EF5E0942DF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66395" y="2414129"/>
              <a:ext cx="1033289" cy="1089813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E2F7FCD7-8267-0101-27B7-E53E244B1EB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3668" y="2525699"/>
              <a:ext cx="1251198" cy="1229612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Google Shape;112;p23">
            <a:extLst>
              <a:ext uri="{FF2B5EF4-FFF2-40B4-BE49-F238E27FC236}">
                <a16:creationId xmlns:a16="http://schemas.microsoft.com/office/drawing/2014/main" id="{03C7292F-A620-02FC-12E8-349564FDD46B}"/>
              </a:ext>
            </a:extLst>
          </p:cNvPr>
          <p:cNvSpPr txBox="1">
            <a:spLocks/>
          </p:cNvSpPr>
          <p:nvPr/>
        </p:nvSpPr>
        <p:spPr>
          <a:xfrm>
            <a:off x="311700" y="271462"/>
            <a:ext cx="8520600" cy="733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4800">
                <a:latin typeface="+mj-lt"/>
                <a:sym typeface="Figtree"/>
              </a:rPr>
              <a:t>Method</a:t>
            </a:r>
            <a:endParaRPr lang="en" sz="4800">
              <a:latin typeface="+mj-lt"/>
            </a:endParaRPr>
          </a:p>
        </p:txBody>
      </p:sp>
      <p:sp>
        <p:nvSpPr>
          <p:cNvPr id="2" name="Google Shape;112;p23">
            <a:extLst>
              <a:ext uri="{FF2B5EF4-FFF2-40B4-BE49-F238E27FC236}">
                <a16:creationId xmlns:a16="http://schemas.microsoft.com/office/drawing/2014/main" id="{A03C3E2E-C023-A6FB-CD86-52D7AA2D61E0}"/>
              </a:ext>
            </a:extLst>
          </p:cNvPr>
          <p:cNvSpPr txBox="1">
            <a:spLocks/>
          </p:cNvSpPr>
          <p:nvPr/>
        </p:nvSpPr>
        <p:spPr>
          <a:xfrm>
            <a:off x="311700" y="741264"/>
            <a:ext cx="8520600" cy="733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400">
                <a:sym typeface="Figtree"/>
              </a:rPr>
              <a:t>SETUP: </a:t>
            </a:r>
            <a:r>
              <a:rPr lang="en" sz="2400">
                <a:latin typeface="+mj-lt"/>
                <a:sym typeface="Figtree"/>
              </a:rPr>
              <a:t>Allocate Gaussians to tile memory</a:t>
            </a:r>
            <a:endParaRPr lang="en" sz="2400">
              <a:latin typeface="+mj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BFDCDF-3231-A816-D306-ED388624924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/>
              <a:t>45</a:t>
            </a:fld>
            <a:endParaRPr lang="en-GB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7397DC6-5293-3506-7F31-0973179293C8}"/>
              </a:ext>
            </a:extLst>
          </p:cNvPr>
          <p:cNvSpPr txBox="1"/>
          <p:nvPr/>
        </p:nvSpPr>
        <p:spPr>
          <a:xfrm>
            <a:off x="6973296" y="2890693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800"/>
              <a:t>IPU </a:t>
            </a:r>
            <a:r>
              <a:rPr lang="fr-FR" sz="2800" err="1"/>
              <a:t>Tiles</a:t>
            </a:r>
            <a:endParaRPr lang="fr-FR" sz="280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18846C1-11AF-6879-9B5F-E6728C0CACA2}"/>
              </a:ext>
            </a:extLst>
          </p:cNvPr>
          <p:cNvSpPr txBox="1"/>
          <p:nvPr/>
        </p:nvSpPr>
        <p:spPr>
          <a:xfrm>
            <a:off x="3359238" y="4333050"/>
            <a:ext cx="41910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000"/>
              <a:t>Framebuffer </a:t>
            </a:r>
            <a:r>
              <a:rPr lang="fr-FR" sz="2000" err="1"/>
              <a:t>Tiles</a:t>
            </a:r>
            <a:endParaRPr lang="fr-FR" sz="200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312A206-8D38-06F2-CB57-5FB70F42B25C}"/>
              </a:ext>
            </a:extLst>
          </p:cNvPr>
          <p:cNvSpPr txBox="1"/>
          <p:nvPr/>
        </p:nvSpPr>
        <p:spPr>
          <a:xfrm>
            <a:off x="-336462" y="3826864"/>
            <a:ext cx="41910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000"/>
              <a:t>3D </a:t>
            </a:r>
            <a:r>
              <a:rPr lang="fr-FR" sz="2000" err="1"/>
              <a:t>Gaussians</a:t>
            </a:r>
            <a:endParaRPr lang="fr-FR" err="1"/>
          </a:p>
        </p:txBody>
      </p:sp>
    </p:spTree>
    <p:extLst>
      <p:ext uri="{BB962C8B-B14F-4D97-AF65-F5344CB8AC3E}">
        <p14:creationId xmlns:p14="http://schemas.microsoft.com/office/powerpoint/2010/main" val="23517728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5DC793-EC56-9D21-9B4E-7ADBD6FD1C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12;p23">
            <a:extLst>
              <a:ext uri="{FF2B5EF4-FFF2-40B4-BE49-F238E27FC236}">
                <a16:creationId xmlns:a16="http://schemas.microsoft.com/office/drawing/2014/main" id="{6A425304-1100-672F-8E82-CE7CA48E6ACF}"/>
              </a:ext>
            </a:extLst>
          </p:cNvPr>
          <p:cNvSpPr txBox="1">
            <a:spLocks/>
          </p:cNvSpPr>
          <p:nvPr/>
        </p:nvSpPr>
        <p:spPr>
          <a:xfrm>
            <a:off x="311700" y="271462"/>
            <a:ext cx="8520600" cy="733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4800">
                <a:latin typeface="+mj-lt"/>
                <a:sym typeface="Figtree"/>
              </a:rPr>
              <a:t>Method</a:t>
            </a:r>
            <a:endParaRPr lang="en" sz="4800">
              <a:latin typeface="+mj-lt"/>
            </a:endParaRPr>
          </a:p>
        </p:txBody>
      </p:sp>
      <p:sp>
        <p:nvSpPr>
          <p:cNvPr id="18" name="Google Shape;112;p23">
            <a:extLst>
              <a:ext uri="{FF2B5EF4-FFF2-40B4-BE49-F238E27FC236}">
                <a16:creationId xmlns:a16="http://schemas.microsoft.com/office/drawing/2014/main" id="{7683A3F0-7A9F-C5A2-AF1B-A74AC3C3D8C4}"/>
              </a:ext>
            </a:extLst>
          </p:cNvPr>
          <p:cNvSpPr txBox="1">
            <a:spLocks/>
          </p:cNvSpPr>
          <p:nvPr/>
        </p:nvSpPr>
        <p:spPr>
          <a:xfrm>
            <a:off x="311700" y="741264"/>
            <a:ext cx="8520600" cy="733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400">
                <a:latin typeface="+mj-lt"/>
                <a:sym typeface="Figtree"/>
              </a:rPr>
              <a:t>1. Project and sort local Gaussians </a:t>
            </a:r>
            <a:endParaRPr lang="en" sz="2400">
              <a:latin typeface="+mj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7DB1321-7FA6-BB95-86D1-ECEF3EF5F92E}"/>
              </a:ext>
            </a:extLst>
          </p:cNvPr>
          <p:cNvSpPr/>
          <p:nvPr/>
        </p:nvSpPr>
        <p:spPr>
          <a:xfrm>
            <a:off x="1055862" y="1668806"/>
            <a:ext cx="3098799" cy="2921741"/>
          </a:xfrm>
          <a:prstGeom prst="rect">
            <a:avLst/>
          </a:prstGeom>
          <a:solidFill>
            <a:srgbClr val="FED0B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5976B5AD-C654-7C01-1435-916EB303C7D4}"/>
              </a:ext>
            </a:extLst>
          </p:cNvPr>
          <p:cNvSpPr/>
          <p:nvPr/>
        </p:nvSpPr>
        <p:spPr>
          <a:xfrm>
            <a:off x="1891819" y="2397900"/>
            <a:ext cx="1426884" cy="135386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sz="1200" b="1">
              <a:solidFill>
                <a:schemeClr val="tx1"/>
              </a:solidFill>
            </a:endParaRP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7B2A0C29-66C9-E157-73F3-6A0BD3D605F1}"/>
              </a:ext>
            </a:extLst>
          </p:cNvPr>
          <p:cNvSpPr/>
          <p:nvPr/>
        </p:nvSpPr>
        <p:spPr>
          <a:xfrm>
            <a:off x="4927803" y="1668806"/>
            <a:ext cx="3098799" cy="2921741"/>
          </a:xfrm>
          <a:prstGeom prst="rect">
            <a:avLst/>
          </a:prstGeom>
          <a:solidFill>
            <a:srgbClr val="FED0B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359843D1-2020-EC3C-C189-4A654639001E}"/>
              </a:ext>
            </a:extLst>
          </p:cNvPr>
          <p:cNvSpPr/>
          <p:nvPr/>
        </p:nvSpPr>
        <p:spPr>
          <a:xfrm>
            <a:off x="5763760" y="2397900"/>
            <a:ext cx="1426884" cy="135386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sz="1200" b="1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A4F41D-98C5-95F8-1C20-B1E06E65DA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090"/>
          <a:stretch>
            <a:fillRect/>
          </a:stretch>
        </p:blipFill>
        <p:spPr>
          <a:xfrm>
            <a:off x="1967796" y="2577653"/>
            <a:ext cx="1186751" cy="10456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08391B7-9B05-B82F-BE9D-03E942A23466}"/>
              </a:ext>
            </a:extLst>
          </p:cNvPr>
          <p:cNvSpPr txBox="1"/>
          <p:nvPr/>
        </p:nvSpPr>
        <p:spPr>
          <a:xfrm>
            <a:off x="1788699" y="3755905"/>
            <a:ext cx="1632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1"/>
              <a:t>Framebuffer</a:t>
            </a:r>
            <a:endParaRPr lang="en-001" sz="1800" b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8D1D08-8E44-D715-80E6-E89C16120D6E}"/>
              </a:ext>
            </a:extLst>
          </p:cNvPr>
          <p:cNvSpPr txBox="1"/>
          <p:nvPr/>
        </p:nvSpPr>
        <p:spPr>
          <a:xfrm>
            <a:off x="2081195" y="1697507"/>
            <a:ext cx="9599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/>
              <a:t>Tile n </a:t>
            </a:r>
            <a:endParaRPr lang="en-001" sz="20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A57741-1D11-D52E-77CD-64AED10542F8}"/>
              </a:ext>
            </a:extLst>
          </p:cNvPr>
          <p:cNvSpPr txBox="1"/>
          <p:nvPr/>
        </p:nvSpPr>
        <p:spPr>
          <a:xfrm>
            <a:off x="5880493" y="1697507"/>
            <a:ext cx="11934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/>
              <a:t>Tile n+1 </a:t>
            </a:r>
            <a:endParaRPr lang="en-001" sz="20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376773-FE79-5D4D-9A26-DB5B5872B228}"/>
              </a:ext>
            </a:extLst>
          </p:cNvPr>
          <p:cNvSpPr txBox="1"/>
          <p:nvPr/>
        </p:nvSpPr>
        <p:spPr>
          <a:xfrm>
            <a:off x="5687095" y="3755905"/>
            <a:ext cx="1632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1"/>
              <a:t>Framebuffer</a:t>
            </a:r>
            <a:endParaRPr lang="en-001" sz="1800" b="1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7ED7FBF-05E2-DED6-ED17-4C17E5859D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090"/>
          <a:stretch>
            <a:fillRect/>
          </a:stretch>
        </p:blipFill>
        <p:spPr>
          <a:xfrm rot="5400000">
            <a:off x="2803568" y="2477888"/>
            <a:ext cx="482801" cy="42539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1C65786-0927-1BA8-4E75-18E87B6B94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090"/>
          <a:stretch>
            <a:fillRect/>
          </a:stretch>
        </p:blipFill>
        <p:spPr>
          <a:xfrm rot="3047733">
            <a:off x="1748166" y="3131722"/>
            <a:ext cx="848120" cy="42539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057CC00-A7A7-A295-8F14-865FD67A39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090"/>
          <a:stretch>
            <a:fillRect/>
          </a:stretch>
        </p:blipFill>
        <p:spPr>
          <a:xfrm rot="5400000">
            <a:off x="6647212" y="2567590"/>
            <a:ext cx="607090" cy="30450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5153FB5-4B80-A483-3B9F-E90B7DE585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090"/>
          <a:stretch>
            <a:fillRect/>
          </a:stretch>
        </p:blipFill>
        <p:spPr>
          <a:xfrm rot="2470158">
            <a:off x="6232809" y="2544305"/>
            <a:ext cx="607090" cy="56481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FA63019-F946-58A2-326C-6FA457F8A2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090"/>
          <a:stretch>
            <a:fillRect/>
          </a:stretch>
        </p:blipFill>
        <p:spPr>
          <a:xfrm rot="7715700">
            <a:off x="6515532" y="3177635"/>
            <a:ext cx="607090" cy="46627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DBF0AC-1255-08F9-6F23-43330482F0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5146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D30993-0FC8-50D7-54FC-C10F3DC37D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12;p23">
            <a:extLst>
              <a:ext uri="{FF2B5EF4-FFF2-40B4-BE49-F238E27FC236}">
                <a16:creationId xmlns:a16="http://schemas.microsoft.com/office/drawing/2014/main" id="{CBBB7411-D7CA-1974-27AA-40673AF1FD49}"/>
              </a:ext>
            </a:extLst>
          </p:cNvPr>
          <p:cNvSpPr txBox="1">
            <a:spLocks/>
          </p:cNvSpPr>
          <p:nvPr/>
        </p:nvSpPr>
        <p:spPr>
          <a:xfrm>
            <a:off x="311700" y="271462"/>
            <a:ext cx="8520600" cy="733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4800">
                <a:latin typeface="+mj-lt"/>
                <a:sym typeface="Figtree"/>
              </a:rPr>
              <a:t>Method</a:t>
            </a:r>
            <a:endParaRPr lang="en" sz="4800">
              <a:latin typeface="+mj-lt"/>
            </a:endParaRPr>
          </a:p>
        </p:txBody>
      </p:sp>
      <p:sp>
        <p:nvSpPr>
          <p:cNvPr id="18" name="Google Shape;112;p23">
            <a:extLst>
              <a:ext uri="{FF2B5EF4-FFF2-40B4-BE49-F238E27FC236}">
                <a16:creationId xmlns:a16="http://schemas.microsoft.com/office/drawing/2014/main" id="{C7F0E40B-9EE2-36BE-0E09-3B9B7E9CC25C}"/>
              </a:ext>
            </a:extLst>
          </p:cNvPr>
          <p:cNvSpPr txBox="1">
            <a:spLocks/>
          </p:cNvSpPr>
          <p:nvPr/>
        </p:nvSpPr>
        <p:spPr>
          <a:xfrm>
            <a:off x="311700" y="741264"/>
            <a:ext cx="8520600" cy="733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400">
                <a:latin typeface="+mj-lt"/>
                <a:sym typeface="Figtree"/>
              </a:rPr>
              <a:t>2. Check if Gaussians are needed on other tiles</a:t>
            </a:r>
            <a:endParaRPr lang="en" sz="2400">
              <a:latin typeface="+mj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2BA2213-C283-6297-4CC8-1D5AD5C3C738}"/>
              </a:ext>
            </a:extLst>
          </p:cNvPr>
          <p:cNvSpPr/>
          <p:nvPr/>
        </p:nvSpPr>
        <p:spPr>
          <a:xfrm>
            <a:off x="1055862" y="1668806"/>
            <a:ext cx="3098799" cy="2921741"/>
          </a:xfrm>
          <a:prstGeom prst="rect">
            <a:avLst/>
          </a:prstGeom>
          <a:solidFill>
            <a:srgbClr val="FED0B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BBE3E70A-108B-0A52-42DD-B69FA28B4A66}"/>
              </a:ext>
            </a:extLst>
          </p:cNvPr>
          <p:cNvSpPr/>
          <p:nvPr/>
        </p:nvSpPr>
        <p:spPr>
          <a:xfrm>
            <a:off x="1891819" y="2397900"/>
            <a:ext cx="1426884" cy="135386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sz="1200" b="1">
              <a:solidFill>
                <a:schemeClr val="tx1"/>
              </a:solidFill>
            </a:endParaRP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A1C9E2BD-B0AB-0C9E-1878-2C07A88CBB15}"/>
              </a:ext>
            </a:extLst>
          </p:cNvPr>
          <p:cNvSpPr/>
          <p:nvPr/>
        </p:nvSpPr>
        <p:spPr>
          <a:xfrm>
            <a:off x="4927803" y="1668806"/>
            <a:ext cx="3098799" cy="2921741"/>
          </a:xfrm>
          <a:prstGeom prst="rect">
            <a:avLst/>
          </a:prstGeom>
          <a:solidFill>
            <a:srgbClr val="FED0B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0276B9CE-B8B9-ECF6-26AE-EB290FE0F5D1}"/>
              </a:ext>
            </a:extLst>
          </p:cNvPr>
          <p:cNvSpPr/>
          <p:nvPr/>
        </p:nvSpPr>
        <p:spPr>
          <a:xfrm>
            <a:off x="5763760" y="2397900"/>
            <a:ext cx="1426884" cy="135386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sz="1200" b="1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38EB8A-E7BA-7367-DC7A-F395EFA779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090"/>
          <a:stretch>
            <a:fillRect/>
          </a:stretch>
        </p:blipFill>
        <p:spPr>
          <a:xfrm>
            <a:off x="1967796" y="2577653"/>
            <a:ext cx="1186751" cy="1045647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EB12864-B680-EAFC-F3E3-3D2A49C5E527}"/>
              </a:ext>
            </a:extLst>
          </p:cNvPr>
          <p:cNvCxnSpPr>
            <a:cxnSpLocks/>
          </p:cNvCxnSpPr>
          <p:nvPr/>
        </p:nvCxnSpPr>
        <p:spPr>
          <a:xfrm>
            <a:off x="2605088" y="3122961"/>
            <a:ext cx="94433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79A4759-6DE5-B4BE-D07D-28BE32298E3C}"/>
              </a:ext>
            </a:extLst>
          </p:cNvPr>
          <p:cNvSpPr txBox="1"/>
          <p:nvPr/>
        </p:nvSpPr>
        <p:spPr>
          <a:xfrm>
            <a:off x="1788699" y="3755905"/>
            <a:ext cx="1632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1"/>
              <a:t>Framebuffer</a:t>
            </a:r>
            <a:endParaRPr lang="en-001" sz="1800" b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7C34FB-C77A-DD0C-F8D6-7416F2A2639B}"/>
              </a:ext>
            </a:extLst>
          </p:cNvPr>
          <p:cNvSpPr txBox="1"/>
          <p:nvPr/>
        </p:nvSpPr>
        <p:spPr>
          <a:xfrm>
            <a:off x="2081195" y="1697507"/>
            <a:ext cx="9599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/>
              <a:t>Tile n </a:t>
            </a:r>
            <a:endParaRPr lang="en-001" sz="20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A75A6F-6C46-D0E0-43FA-7704C29082AC}"/>
              </a:ext>
            </a:extLst>
          </p:cNvPr>
          <p:cNvSpPr txBox="1"/>
          <p:nvPr/>
        </p:nvSpPr>
        <p:spPr>
          <a:xfrm>
            <a:off x="5880493" y="1697507"/>
            <a:ext cx="11934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/>
              <a:t>Tile n+1 </a:t>
            </a:r>
            <a:endParaRPr lang="en-001" sz="20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B6F723-F390-2367-39AF-12D71528D3FB}"/>
              </a:ext>
            </a:extLst>
          </p:cNvPr>
          <p:cNvSpPr txBox="1"/>
          <p:nvPr/>
        </p:nvSpPr>
        <p:spPr>
          <a:xfrm>
            <a:off x="5687095" y="3755905"/>
            <a:ext cx="1632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1"/>
              <a:t>Framebuffer</a:t>
            </a:r>
            <a:endParaRPr lang="en-001" sz="1800" b="1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9BA07B-2F4E-1B10-345D-3BEA79F3C9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090"/>
          <a:stretch>
            <a:fillRect/>
          </a:stretch>
        </p:blipFill>
        <p:spPr>
          <a:xfrm rot="5400000">
            <a:off x="2803568" y="2477888"/>
            <a:ext cx="482801" cy="4253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A10FB9-D5BD-C52B-25D6-4FBCBE36C1A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090"/>
          <a:stretch>
            <a:fillRect/>
          </a:stretch>
        </p:blipFill>
        <p:spPr>
          <a:xfrm rot="3047733">
            <a:off x="1748166" y="3131722"/>
            <a:ext cx="848120" cy="4253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AFEDE0C-F837-CDFA-3777-1C8AB8ECE5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090"/>
          <a:stretch>
            <a:fillRect/>
          </a:stretch>
        </p:blipFill>
        <p:spPr>
          <a:xfrm rot="5400000">
            <a:off x="6647212" y="2567590"/>
            <a:ext cx="607090" cy="3045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449790-ED45-1FEA-B2F0-E853877DA6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090"/>
          <a:stretch>
            <a:fillRect/>
          </a:stretch>
        </p:blipFill>
        <p:spPr>
          <a:xfrm rot="2470158">
            <a:off x="6232809" y="2544305"/>
            <a:ext cx="607090" cy="5648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E3C4539-63F2-BC72-EFE7-399206EFA98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090"/>
          <a:stretch>
            <a:fillRect/>
          </a:stretch>
        </p:blipFill>
        <p:spPr>
          <a:xfrm rot="7715700">
            <a:off x="6515532" y="3177635"/>
            <a:ext cx="607090" cy="46627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217BC1-A204-ED54-B62E-08E8303E90D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03736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3ECBB0-F138-F78D-1CE6-9B208AE4A5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12;p23">
            <a:extLst>
              <a:ext uri="{FF2B5EF4-FFF2-40B4-BE49-F238E27FC236}">
                <a16:creationId xmlns:a16="http://schemas.microsoft.com/office/drawing/2014/main" id="{C49E590F-8EA7-F560-CAA8-9867F865CF40}"/>
              </a:ext>
            </a:extLst>
          </p:cNvPr>
          <p:cNvSpPr txBox="1">
            <a:spLocks/>
          </p:cNvSpPr>
          <p:nvPr/>
        </p:nvSpPr>
        <p:spPr>
          <a:xfrm>
            <a:off x="311700" y="271462"/>
            <a:ext cx="8520600" cy="733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4800">
                <a:latin typeface="+mj-lt"/>
                <a:sym typeface="Figtree"/>
              </a:rPr>
              <a:t>Method</a:t>
            </a:r>
            <a:endParaRPr lang="en" sz="4800">
              <a:latin typeface="+mj-lt"/>
            </a:endParaRPr>
          </a:p>
        </p:txBody>
      </p:sp>
      <p:sp>
        <p:nvSpPr>
          <p:cNvPr id="18" name="Google Shape;112;p23">
            <a:extLst>
              <a:ext uri="{FF2B5EF4-FFF2-40B4-BE49-F238E27FC236}">
                <a16:creationId xmlns:a16="http://schemas.microsoft.com/office/drawing/2014/main" id="{B330E85F-F167-7E7A-4567-BFE620307FF2}"/>
              </a:ext>
            </a:extLst>
          </p:cNvPr>
          <p:cNvSpPr txBox="1">
            <a:spLocks/>
          </p:cNvSpPr>
          <p:nvPr/>
        </p:nvSpPr>
        <p:spPr>
          <a:xfrm>
            <a:off x="311700" y="741264"/>
            <a:ext cx="8520600" cy="733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400">
                <a:latin typeface="+mj-lt"/>
                <a:sym typeface="Figtree"/>
              </a:rPr>
              <a:t>2. Check if Gaussians are needed on other tiles</a:t>
            </a:r>
            <a:endParaRPr lang="en" sz="2400">
              <a:latin typeface="+mj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818D473-1C39-5EC7-CABC-D95139BE2F1F}"/>
              </a:ext>
            </a:extLst>
          </p:cNvPr>
          <p:cNvSpPr/>
          <p:nvPr/>
        </p:nvSpPr>
        <p:spPr>
          <a:xfrm>
            <a:off x="1055862" y="1668806"/>
            <a:ext cx="3098799" cy="2921741"/>
          </a:xfrm>
          <a:prstGeom prst="rect">
            <a:avLst/>
          </a:prstGeom>
          <a:solidFill>
            <a:srgbClr val="FED0B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E3BF064E-DC4D-9B13-9E17-F54BE84A902A}"/>
              </a:ext>
            </a:extLst>
          </p:cNvPr>
          <p:cNvSpPr/>
          <p:nvPr/>
        </p:nvSpPr>
        <p:spPr>
          <a:xfrm>
            <a:off x="1891819" y="2397900"/>
            <a:ext cx="1426884" cy="135386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sz="1200" b="1">
              <a:solidFill>
                <a:schemeClr val="tx1"/>
              </a:solidFill>
            </a:endParaRP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1D5D9A38-0ABA-2547-69C8-C5F6672DD8D8}"/>
              </a:ext>
            </a:extLst>
          </p:cNvPr>
          <p:cNvSpPr/>
          <p:nvPr/>
        </p:nvSpPr>
        <p:spPr>
          <a:xfrm>
            <a:off x="4927803" y="1668806"/>
            <a:ext cx="3098799" cy="2921741"/>
          </a:xfrm>
          <a:prstGeom prst="rect">
            <a:avLst/>
          </a:prstGeom>
          <a:solidFill>
            <a:srgbClr val="FED0B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6D19409B-2CF6-0748-C7C9-CE93DF2628FA}"/>
              </a:ext>
            </a:extLst>
          </p:cNvPr>
          <p:cNvSpPr/>
          <p:nvPr/>
        </p:nvSpPr>
        <p:spPr>
          <a:xfrm>
            <a:off x="5763760" y="2397900"/>
            <a:ext cx="1426884" cy="135386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sz="1200" b="1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DC00FA-B1BB-05BD-6852-14ACA376D60A}"/>
              </a:ext>
            </a:extLst>
          </p:cNvPr>
          <p:cNvSpPr txBox="1"/>
          <p:nvPr/>
        </p:nvSpPr>
        <p:spPr>
          <a:xfrm>
            <a:off x="1788699" y="3755905"/>
            <a:ext cx="1632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1"/>
              <a:t>Framebuffer</a:t>
            </a:r>
            <a:endParaRPr lang="en-001" sz="1800" b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366059-565C-EB28-6B31-F1DC81A810AF}"/>
              </a:ext>
            </a:extLst>
          </p:cNvPr>
          <p:cNvSpPr txBox="1"/>
          <p:nvPr/>
        </p:nvSpPr>
        <p:spPr>
          <a:xfrm>
            <a:off x="2081195" y="1697507"/>
            <a:ext cx="9599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/>
              <a:t>Tile n </a:t>
            </a:r>
            <a:endParaRPr lang="en-001" sz="20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418374-4D58-DF2F-3746-4B6918DB70DA}"/>
              </a:ext>
            </a:extLst>
          </p:cNvPr>
          <p:cNvSpPr txBox="1"/>
          <p:nvPr/>
        </p:nvSpPr>
        <p:spPr>
          <a:xfrm>
            <a:off x="5880493" y="1697507"/>
            <a:ext cx="11934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/>
              <a:t>Tile n+1 </a:t>
            </a:r>
            <a:endParaRPr lang="en-001" sz="20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0F850FB-BD97-2CD6-65C2-2D73FA2439D2}"/>
              </a:ext>
            </a:extLst>
          </p:cNvPr>
          <p:cNvSpPr txBox="1"/>
          <p:nvPr/>
        </p:nvSpPr>
        <p:spPr>
          <a:xfrm>
            <a:off x="5687095" y="3755905"/>
            <a:ext cx="1632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1"/>
              <a:t>Framebuffer</a:t>
            </a:r>
            <a:endParaRPr lang="en-001" sz="1800" b="1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835720-70AD-97BB-20AE-C7558A05CA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090"/>
          <a:stretch>
            <a:fillRect/>
          </a:stretch>
        </p:blipFill>
        <p:spPr>
          <a:xfrm rot="5400000">
            <a:off x="2803568" y="2477888"/>
            <a:ext cx="482801" cy="4253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9992C6-8C20-8548-E9C3-2B3EB7434E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090"/>
          <a:stretch>
            <a:fillRect/>
          </a:stretch>
        </p:blipFill>
        <p:spPr>
          <a:xfrm rot="3047733">
            <a:off x="1748166" y="3131722"/>
            <a:ext cx="848120" cy="4253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9D8FB5C-83DA-9987-C6BF-3DAF774A01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090"/>
          <a:stretch>
            <a:fillRect/>
          </a:stretch>
        </p:blipFill>
        <p:spPr>
          <a:xfrm rot="5400000">
            <a:off x="6647212" y="2567590"/>
            <a:ext cx="607090" cy="3045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9FD441-FF8D-A05C-DD4E-0DA1BF1865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090"/>
          <a:stretch>
            <a:fillRect/>
          </a:stretch>
        </p:blipFill>
        <p:spPr>
          <a:xfrm rot="2470158">
            <a:off x="6232809" y="2544305"/>
            <a:ext cx="607090" cy="5648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4D429B1-9D55-1DB9-99D0-23AF6EA97B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090"/>
          <a:stretch>
            <a:fillRect/>
          </a:stretch>
        </p:blipFill>
        <p:spPr>
          <a:xfrm rot="7715700">
            <a:off x="6515532" y="3177635"/>
            <a:ext cx="607090" cy="4662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B20FEF-B55C-7C92-14D8-30761459A6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2350"/>
          <a:stretch>
            <a:fillRect/>
          </a:stretch>
        </p:blipFill>
        <p:spPr>
          <a:xfrm>
            <a:off x="2555216" y="2571750"/>
            <a:ext cx="736369" cy="104564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8FF73E-19F9-3916-2E27-9773C5DDEE2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62783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DE1A63-770F-4E52-83A0-CE0C760A0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12;p23">
            <a:extLst>
              <a:ext uri="{FF2B5EF4-FFF2-40B4-BE49-F238E27FC236}">
                <a16:creationId xmlns:a16="http://schemas.microsoft.com/office/drawing/2014/main" id="{4EFDA7F4-9381-477A-F26A-CFF38C5D51E5}"/>
              </a:ext>
            </a:extLst>
          </p:cNvPr>
          <p:cNvSpPr txBox="1">
            <a:spLocks/>
          </p:cNvSpPr>
          <p:nvPr/>
        </p:nvSpPr>
        <p:spPr>
          <a:xfrm>
            <a:off x="311700" y="271462"/>
            <a:ext cx="8520600" cy="733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4800">
                <a:latin typeface="+mj-lt"/>
                <a:sym typeface="Figtree"/>
              </a:rPr>
              <a:t>Method</a:t>
            </a:r>
            <a:endParaRPr lang="en" sz="4800">
              <a:latin typeface="+mj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BCC46CF-B88D-EF5A-FA2A-27D82A2263DA}"/>
              </a:ext>
            </a:extLst>
          </p:cNvPr>
          <p:cNvSpPr/>
          <p:nvPr/>
        </p:nvSpPr>
        <p:spPr>
          <a:xfrm>
            <a:off x="1055862" y="1668806"/>
            <a:ext cx="3098799" cy="2921741"/>
          </a:xfrm>
          <a:prstGeom prst="rect">
            <a:avLst/>
          </a:prstGeom>
          <a:solidFill>
            <a:srgbClr val="FED0B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9ED84F85-3423-3771-2E1D-9E975BA3A80F}"/>
              </a:ext>
            </a:extLst>
          </p:cNvPr>
          <p:cNvSpPr/>
          <p:nvPr/>
        </p:nvSpPr>
        <p:spPr>
          <a:xfrm>
            <a:off x="1891819" y="2397900"/>
            <a:ext cx="1426884" cy="135386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sz="1200" b="1">
              <a:solidFill>
                <a:schemeClr val="tx1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EB1904C6-7D84-1C43-0ED3-1250ACDAAC29}"/>
              </a:ext>
            </a:extLst>
          </p:cNvPr>
          <p:cNvSpPr/>
          <p:nvPr/>
        </p:nvSpPr>
        <p:spPr>
          <a:xfrm>
            <a:off x="3728717" y="2364764"/>
            <a:ext cx="426674" cy="2888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sz="1200" b="1">
              <a:solidFill>
                <a:schemeClr val="tx1"/>
              </a:solidFill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741FEE9F-5F14-05C1-4D15-AD83DE999192}"/>
              </a:ext>
            </a:extLst>
          </p:cNvPr>
          <p:cNvSpPr/>
          <p:nvPr/>
        </p:nvSpPr>
        <p:spPr>
          <a:xfrm>
            <a:off x="3722290" y="3418961"/>
            <a:ext cx="435847" cy="2888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sz="1200" b="1">
              <a:solidFill>
                <a:schemeClr val="tx1"/>
              </a:solidFill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B635192C-1DEB-1BCD-2D0B-945EF3F5588A}"/>
              </a:ext>
            </a:extLst>
          </p:cNvPr>
          <p:cNvSpPr/>
          <p:nvPr/>
        </p:nvSpPr>
        <p:spPr>
          <a:xfrm rot="5400000">
            <a:off x="1750640" y="4223319"/>
            <a:ext cx="445592" cy="2888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sz="1200" b="1">
              <a:solidFill>
                <a:schemeClr val="tx1"/>
              </a:solidFill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6CD57A67-A9FB-2A21-1315-67F02D0629CE}"/>
              </a:ext>
            </a:extLst>
          </p:cNvPr>
          <p:cNvSpPr/>
          <p:nvPr/>
        </p:nvSpPr>
        <p:spPr>
          <a:xfrm rot="5400000">
            <a:off x="2980157" y="4224033"/>
            <a:ext cx="445594" cy="2888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sz="1200" b="1">
              <a:solidFill>
                <a:schemeClr val="tx1"/>
              </a:solidFill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22DC2ABC-89C9-AF08-A2B4-533C92EE7E1D}"/>
              </a:ext>
            </a:extLst>
          </p:cNvPr>
          <p:cNvSpPr/>
          <p:nvPr/>
        </p:nvSpPr>
        <p:spPr>
          <a:xfrm>
            <a:off x="1055863" y="2364764"/>
            <a:ext cx="425942" cy="2888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sz="1200" b="1">
              <a:solidFill>
                <a:schemeClr val="tx1"/>
              </a:solidFill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60934C1A-FCA0-6956-C3B9-AEB47A908703}"/>
              </a:ext>
            </a:extLst>
          </p:cNvPr>
          <p:cNvSpPr/>
          <p:nvPr/>
        </p:nvSpPr>
        <p:spPr>
          <a:xfrm>
            <a:off x="1055863" y="3415857"/>
            <a:ext cx="425942" cy="2888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sz="1200" b="1">
              <a:solidFill>
                <a:schemeClr val="tx1"/>
              </a:solidFill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954149A1-C434-990B-D01C-8360D7AF1982}"/>
              </a:ext>
            </a:extLst>
          </p:cNvPr>
          <p:cNvSpPr/>
          <p:nvPr/>
        </p:nvSpPr>
        <p:spPr>
          <a:xfrm rot="5400000">
            <a:off x="1787863" y="1743365"/>
            <a:ext cx="439408" cy="2888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sz="1200" b="1">
              <a:solidFill>
                <a:schemeClr val="tx1"/>
              </a:solidFill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1A9BCAA4-752F-610E-723D-DB9CDE39436A}"/>
              </a:ext>
            </a:extLst>
          </p:cNvPr>
          <p:cNvSpPr/>
          <p:nvPr/>
        </p:nvSpPr>
        <p:spPr>
          <a:xfrm rot="5400000">
            <a:off x="2980156" y="1747888"/>
            <a:ext cx="445596" cy="2888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sz="1200" b="1">
              <a:solidFill>
                <a:schemeClr val="tx1"/>
              </a:solidFill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025A8796-F41A-EE5E-7AE1-F4DB0E6738E4}"/>
              </a:ext>
            </a:extLst>
          </p:cNvPr>
          <p:cNvSpPr txBox="1"/>
          <p:nvPr/>
        </p:nvSpPr>
        <p:spPr>
          <a:xfrm>
            <a:off x="3549426" y="2969072"/>
            <a:ext cx="6373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b="1">
                <a:solidFill>
                  <a:schemeClr val="tx1"/>
                </a:solidFill>
              </a:rPr>
              <a:t>I/O</a:t>
            </a:r>
            <a:endParaRPr lang="en-001"/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59DA8509-CDA5-5B15-14ED-2DAEEECBD88F}"/>
              </a:ext>
            </a:extLst>
          </p:cNvPr>
          <p:cNvSpPr/>
          <p:nvPr/>
        </p:nvSpPr>
        <p:spPr>
          <a:xfrm>
            <a:off x="4927803" y="1668806"/>
            <a:ext cx="3098799" cy="2921741"/>
          </a:xfrm>
          <a:prstGeom prst="rect">
            <a:avLst/>
          </a:prstGeom>
          <a:solidFill>
            <a:srgbClr val="FED0B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FCAB8D45-82AE-B85A-B3AB-1A2EAC092A05}"/>
              </a:ext>
            </a:extLst>
          </p:cNvPr>
          <p:cNvSpPr/>
          <p:nvPr/>
        </p:nvSpPr>
        <p:spPr>
          <a:xfrm>
            <a:off x="5763760" y="2397900"/>
            <a:ext cx="1426884" cy="135386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sz="1200" b="1">
              <a:solidFill>
                <a:schemeClr val="tx1"/>
              </a:solidFill>
            </a:endParaRP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903B268C-02EE-6430-5CFD-DAAA6CEE3411}"/>
              </a:ext>
            </a:extLst>
          </p:cNvPr>
          <p:cNvSpPr/>
          <p:nvPr/>
        </p:nvSpPr>
        <p:spPr>
          <a:xfrm>
            <a:off x="7594696" y="2364764"/>
            <a:ext cx="426674" cy="2888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sz="1200" b="1">
              <a:solidFill>
                <a:schemeClr val="tx1"/>
              </a:solidFill>
            </a:endParaRP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114DC979-B27C-2DCE-FF10-1F5ED27999C4}"/>
              </a:ext>
            </a:extLst>
          </p:cNvPr>
          <p:cNvSpPr/>
          <p:nvPr/>
        </p:nvSpPr>
        <p:spPr>
          <a:xfrm>
            <a:off x="7585523" y="3462904"/>
            <a:ext cx="435847" cy="2888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sz="1200" b="1">
              <a:solidFill>
                <a:schemeClr val="tx1"/>
              </a:solidFill>
            </a:endParaRP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9158F162-49DA-86AE-1008-7B17DCC93247}"/>
              </a:ext>
            </a:extLst>
          </p:cNvPr>
          <p:cNvSpPr/>
          <p:nvPr/>
        </p:nvSpPr>
        <p:spPr>
          <a:xfrm rot="5400000">
            <a:off x="5622581" y="4223319"/>
            <a:ext cx="445592" cy="2888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sz="1200" b="1">
              <a:solidFill>
                <a:schemeClr val="tx1"/>
              </a:solidFill>
            </a:endParaRP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6AFD7104-019D-DB4D-69E3-91B96977CED0}"/>
              </a:ext>
            </a:extLst>
          </p:cNvPr>
          <p:cNvSpPr/>
          <p:nvPr/>
        </p:nvSpPr>
        <p:spPr>
          <a:xfrm rot="5400000">
            <a:off x="6852098" y="4224033"/>
            <a:ext cx="445594" cy="2888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sz="1200" b="1">
              <a:solidFill>
                <a:schemeClr val="tx1"/>
              </a:solidFill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98D7EAC7-67FB-79A5-4CB2-D8B8E8FD237B}"/>
              </a:ext>
            </a:extLst>
          </p:cNvPr>
          <p:cNvSpPr/>
          <p:nvPr/>
        </p:nvSpPr>
        <p:spPr>
          <a:xfrm>
            <a:off x="4927804" y="2364764"/>
            <a:ext cx="425942" cy="2888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sz="1200" b="1">
              <a:solidFill>
                <a:schemeClr val="tx1"/>
              </a:solidFill>
            </a:endParaRP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99D6789F-51D1-2611-6817-0818B84DEE9E}"/>
              </a:ext>
            </a:extLst>
          </p:cNvPr>
          <p:cNvSpPr/>
          <p:nvPr/>
        </p:nvSpPr>
        <p:spPr>
          <a:xfrm>
            <a:off x="4927804" y="3415857"/>
            <a:ext cx="425942" cy="2888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sz="1200" b="1">
              <a:solidFill>
                <a:schemeClr val="tx1"/>
              </a:solidFill>
            </a:endParaRP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89694A04-5DDC-DF03-2AF0-061F32971983}"/>
              </a:ext>
            </a:extLst>
          </p:cNvPr>
          <p:cNvSpPr/>
          <p:nvPr/>
        </p:nvSpPr>
        <p:spPr>
          <a:xfrm rot="5400000">
            <a:off x="5659804" y="1743365"/>
            <a:ext cx="439408" cy="2888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sz="1200" b="1">
              <a:solidFill>
                <a:schemeClr val="tx1"/>
              </a:solidFill>
            </a:endParaRP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F632F475-C738-85E7-0EC1-C8C617C6CB44}"/>
              </a:ext>
            </a:extLst>
          </p:cNvPr>
          <p:cNvSpPr/>
          <p:nvPr/>
        </p:nvSpPr>
        <p:spPr>
          <a:xfrm rot="5400000">
            <a:off x="6852097" y="1747888"/>
            <a:ext cx="445596" cy="2888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sz="1200" b="1">
              <a:solidFill>
                <a:schemeClr val="tx1"/>
              </a:solidFill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F26A4187-CCFE-63D0-B664-590E3CCDC0CA}"/>
              </a:ext>
            </a:extLst>
          </p:cNvPr>
          <p:cNvSpPr txBox="1"/>
          <p:nvPr/>
        </p:nvSpPr>
        <p:spPr>
          <a:xfrm>
            <a:off x="7421367" y="2969072"/>
            <a:ext cx="6373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b="1">
                <a:solidFill>
                  <a:schemeClr val="tx1"/>
                </a:solidFill>
              </a:rPr>
              <a:t>I/O</a:t>
            </a:r>
            <a:endParaRPr lang="en-001"/>
          </a:p>
        </p:txBody>
      </p:sp>
      <p:sp>
        <p:nvSpPr>
          <p:cNvPr id="6" name="Google Shape;112;p23">
            <a:extLst>
              <a:ext uri="{FF2B5EF4-FFF2-40B4-BE49-F238E27FC236}">
                <a16:creationId xmlns:a16="http://schemas.microsoft.com/office/drawing/2014/main" id="{44648215-F231-5BC9-B017-849508192240}"/>
              </a:ext>
            </a:extLst>
          </p:cNvPr>
          <p:cNvSpPr txBox="1">
            <a:spLocks/>
          </p:cNvSpPr>
          <p:nvPr/>
        </p:nvSpPr>
        <p:spPr>
          <a:xfrm>
            <a:off x="311700" y="741264"/>
            <a:ext cx="8520600" cy="733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400">
                <a:latin typeface="+mj-lt"/>
                <a:sym typeface="Figtree"/>
              </a:rPr>
              <a:t>2. Check if Gaussians are needed on other tiles</a:t>
            </a:r>
            <a:endParaRPr lang="en" sz="2400"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866BCD-3CBA-68FD-BAFE-5C32DFF185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090"/>
          <a:stretch>
            <a:fillRect/>
          </a:stretch>
        </p:blipFill>
        <p:spPr>
          <a:xfrm rot="5400000">
            <a:off x="2803568" y="2477888"/>
            <a:ext cx="482801" cy="4253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98B450-DF23-57DF-203E-F9BFDE718F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090"/>
          <a:stretch>
            <a:fillRect/>
          </a:stretch>
        </p:blipFill>
        <p:spPr>
          <a:xfrm rot="3047733">
            <a:off x="1748166" y="3131722"/>
            <a:ext cx="848120" cy="4253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A57679-ECCB-2579-F992-BF8CFC2A71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090"/>
          <a:stretch>
            <a:fillRect/>
          </a:stretch>
        </p:blipFill>
        <p:spPr>
          <a:xfrm rot="5400000">
            <a:off x="6647212" y="2567590"/>
            <a:ext cx="607090" cy="3045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AE5B27E-2BFF-242E-4280-AF2F138528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090"/>
          <a:stretch>
            <a:fillRect/>
          </a:stretch>
        </p:blipFill>
        <p:spPr>
          <a:xfrm rot="2470158">
            <a:off x="6232809" y="2544305"/>
            <a:ext cx="607090" cy="5648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5B5F758-928E-44C1-8F66-B1A3E1529E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090"/>
          <a:stretch>
            <a:fillRect/>
          </a:stretch>
        </p:blipFill>
        <p:spPr>
          <a:xfrm rot="7715700">
            <a:off x="6515532" y="3177635"/>
            <a:ext cx="607090" cy="4662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8F66A4A-350E-C26E-722D-175BDA443D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2350"/>
          <a:stretch>
            <a:fillRect/>
          </a:stretch>
        </p:blipFill>
        <p:spPr>
          <a:xfrm>
            <a:off x="2555216" y="2571750"/>
            <a:ext cx="736369" cy="104564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03D72F-7E2C-AD28-9B87-14A9871162F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40696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aussian_projection_tight_untiled">
            <a:hlinkClick r:id="" action="ppaction://media"/>
            <a:extLst>
              <a:ext uri="{FF2B5EF4-FFF2-40B4-BE49-F238E27FC236}">
                <a16:creationId xmlns:a16="http://schemas.microsoft.com/office/drawing/2014/main" id="{4A28DCC9-17DD-1FC6-918B-208AD0EBA2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75610"/>
            <a:ext cx="8741227" cy="43706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60B30C-B78B-452D-9F16-29CF5045D295}"/>
              </a:ext>
            </a:extLst>
          </p:cNvPr>
          <p:cNvSpPr txBox="1"/>
          <p:nvPr/>
        </p:nvSpPr>
        <p:spPr>
          <a:xfrm>
            <a:off x="477156" y="65079"/>
            <a:ext cx="818968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000">
                <a:solidFill>
                  <a:schemeClr val="tx1"/>
                </a:solidFill>
                <a:latin typeface="Arial" panose="020B0604020202020204" pitchFamily="34" charset="0"/>
                <a:ea typeface="Sans Serif Collection" panose="020B0502040504020204" pitchFamily="34" charset="0"/>
                <a:cs typeface="Arial" panose="020B0604020202020204" pitchFamily="34" charset="0"/>
                <a:sym typeface="Figtree Medium"/>
              </a:rPr>
              <a:t>3D Gaussian Splatting</a:t>
            </a:r>
            <a:endParaRPr lang="en-001" sz="40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854EBD-B798-4BEF-3FB2-0AC6F691491E}"/>
              </a:ext>
            </a:extLst>
          </p:cNvPr>
          <p:cNvSpPr txBox="1"/>
          <p:nvPr/>
        </p:nvSpPr>
        <p:spPr>
          <a:xfrm>
            <a:off x="1634780" y="877147"/>
            <a:ext cx="1750784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" sz="2000">
                <a:solidFill>
                  <a:schemeClr val="tx1"/>
                </a:solidFill>
                <a:latin typeface="Arial" panose="020B0604020202020204" pitchFamily="34" charset="0"/>
                <a:ea typeface="Sans Serif Collection" panose="020B0502040504020204" pitchFamily="34" charset="0"/>
                <a:cs typeface="Arial" panose="020B0604020202020204" pitchFamily="34" charset="0"/>
                <a:sym typeface="Figtree Medium"/>
              </a:rPr>
              <a:t>World Space</a:t>
            </a:r>
            <a:endParaRPr lang="en-001" sz="20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24BFEF-4457-D6C1-DEC3-83898FFEB7FD}"/>
              </a:ext>
            </a:extLst>
          </p:cNvPr>
          <p:cNvSpPr txBox="1"/>
          <p:nvPr/>
        </p:nvSpPr>
        <p:spPr>
          <a:xfrm>
            <a:off x="5985331" y="877147"/>
            <a:ext cx="1750784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" sz="2000">
                <a:solidFill>
                  <a:schemeClr val="tx1"/>
                </a:solidFill>
                <a:latin typeface="Arial" panose="020B0604020202020204" pitchFamily="34" charset="0"/>
                <a:ea typeface="Sans Serif Collection" panose="020B0502040504020204" pitchFamily="34" charset="0"/>
                <a:cs typeface="Arial" panose="020B0604020202020204" pitchFamily="34" charset="0"/>
                <a:sym typeface="Figtree Medium"/>
              </a:rPr>
              <a:t>Image Space</a:t>
            </a:r>
            <a:endParaRPr lang="en-001" sz="20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862C0A-1A9B-1B83-3DE2-73A6FE178D9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4597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944A8C-D06E-F9E6-BF2A-8FBD6CAF8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12;p23">
            <a:extLst>
              <a:ext uri="{FF2B5EF4-FFF2-40B4-BE49-F238E27FC236}">
                <a16:creationId xmlns:a16="http://schemas.microsoft.com/office/drawing/2014/main" id="{F03C81F5-9D3E-F908-1A08-D2527F50223D}"/>
              </a:ext>
            </a:extLst>
          </p:cNvPr>
          <p:cNvSpPr txBox="1">
            <a:spLocks/>
          </p:cNvSpPr>
          <p:nvPr/>
        </p:nvSpPr>
        <p:spPr>
          <a:xfrm>
            <a:off x="311700" y="271462"/>
            <a:ext cx="8520600" cy="733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4800">
                <a:latin typeface="+mj-lt"/>
                <a:sym typeface="Figtree"/>
              </a:rPr>
              <a:t>Method</a:t>
            </a:r>
            <a:endParaRPr lang="en" sz="4800">
              <a:latin typeface="+mj-lt"/>
            </a:endParaRPr>
          </a:p>
        </p:txBody>
      </p:sp>
      <p:sp>
        <p:nvSpPr>
          <p:cNvPr id="18" name="Google Shape;112;p23">
            <a:extLst>
              <a:ext uri="{FF2B5EF4-FFF2-40B4-BE49-F238E27FC236}">
                <a16:creationId xmlns:a16="http://schemas.microsoft.com/office/drawing/2014/main" id="{B1FB4DFF-13F0-4452-8010-B88EE84171DB}"/>
              </a:ext>
            </a:extLst>
          </p:cNvPr>
          <p:cNvSpPr txBox="1">
            <a:spLocks/>
          </p:cNvSpPr>
          <p:nvPr/>
        </p:nvSpPr>
        <p:spPr>
          <a:xfrm>
            <a:off x="311700" y="741264"/>
            <a:ext cx="8520600" cy="733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400">
                <a:latin typeface="+mj-lt"/>
                <a:sym typeface="Figtree"/>
              </a:rPr>
              <a:t>3. </a:t>
            </a:r>
            <a:r>
              <a:rPr lang="en-GB" sz="2400">
                <a:latin typeface="+mj-lt"/>
                <a:sym typeface="Figtree"/>
              </a:rPr>
              <a:t>S</a:t>
            </a:r>
            <a:r>
              <a:rPr lang="en" sz="2400">
                <a:latin typeface="+mj-lt"/>
                <a:sym typeface="Figtree"/>
              </a:rPr>
              <a:t>end Gaussians to neighbours</a:t>
            </a:r>
            <a:endParaRPr lang="en" sz="2400">
              <a:latin typeface="+mj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86756ED-5EDA-B55A-033D-E646B5E4299D}"/>
              </a:ext>
            </a:extLst>
          </p:cNvPr>
          <p:cNvSpPr/>
          <p:nvPr/>
        </p:nvSpPr>
        <p:spPr>
          <a:xfrm>
            <a:off x="1055862" y="1668806"/>
            <a:ext cx="3098799" cy="2921741"/>
          </a:xfrm>
          <a:prstGeom prst="rect">
            <a:avLst/>
          </a:prstGeom>
          <a:solidFill>
            <a:srgbClr val="FED0B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94BF564B-03D2-DA7A-D57C-EB6300DB24E3}"/>
              </a:ext>
            </a:extLst>
          </p:cNvPr>
          <p:cNvSpPr/>
          <p:nvPr/>
        </p:nvSpPr>
        <p:spPr>
          <a:xfrm>
            <a:off x="1891819" y="2397900"/>
            <a:ext cx="1426884" cy="135386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sz="1200" b="1">
              <a:solidFill>
                <a:schemeClr val="tx1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8FE76E4F-9B80-A6D6-4702-F220571E198B}"/>
              </a:ext>
            </a:extLst>
          </p:cNvPr>
          <p:cNvSpPr/>
          <p:nvPr/>
        </p:nvSpPr>
        <p:spPr>
          <a:xfrm>
            <a:off x="3728717" y="2364764"/>
            <a:ext cx="426674" cy="2888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sz="1200" b="1">
              <a:solidFill>
                <a:schemeClr val="tx1"/>
              </a:solidFill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EA9F030F-3D42-BDFB-B52D-49807DFA2298}"/>
              </a:ext>
            </a:extLst>
          </p:cNvPr>
          <p:cNvSpPr/>
          <p:nvPr/>
        </p:nvSpPr>
        <p:spPr>
          <a:xfrm>
            <a:off x="3717527" y="3418961"/>
            <a:ext cx="435847" cy="288864"/>
          </a:xfrm>
          <a:prstGeom prst="rect">
            <a:avLst/>
          </a:prstGeom>
          <a:solidFill>
            <a:srgbClr val="EB5D7C"/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sz="1200" b="1">
              <a:solidFill>
                <a:srgbClr val="EB5D7C"/>
              </a:solidFill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5107CEC2-221A-DCC5-A528-577450E56D49}"/>
              </a:ext>
            </a:extLst>
          </p:cNvPr>
          <p:cNvSpPr/>
          <p:nvPr/>
        </p:nvSpPr>
        <p:spPr>
          <a:xfrm rot="5400000">
            <a:off x="1750640" y="4223319"/>
            <a:ext cx="445592" cy="2888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sz="1200" b="1">
              <a:solidFill>
                <a:schemeClr val="tx1"/>
              </a:solidFill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BE7B29EA-A504-8319-4BA9-0FA8F55532FE}"/>
              </a:ext>
            </a:extLst>
          </p:cNvPr>
          <p:cNvSpPr/>
          <p:nvPr/>
        </p:nvSpPr>
        <p:spPr>
          <a:xfrm rot="5400000">
            <a:off x="2980157" y="4224033"/>
            <a:ext cx="445594" cy="2888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sz="1200" b="1">
              <a:solidFill>
                <a:schemeClr val="tx1"/>
              </a:solidFill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21D6DD86-C7D6-206F-4A97-7D61F2B710E1}"/>
              </a:ext>
            </a:extLst>
          </p:cNvPr>
          <p:cNvSpPr/>
          <p:nvPr/>
        </p:nvSpPr>
        <p:spPr>
          <a:xfrm>
            <a:off x="1055863" y="2364764"/>
            <a:ext cx="425942" cy="2888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sz="1200" b="1">
              <a:solidFill>
                <a:schemeClr val="tx1"/>
              </a:solidFill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A4451ECE-2D88-B309-9429-A7999A2D2336}"/>
              </a:ext>
            </a:extLst>
          </p:cNvPr>
          <p:cNvSpPr/>
          <p:nvPr/>
        </p:nvSpPr>
        <p:spPr>
          <a:xfrm>
            <a:off x="1055863" y="3415857"/>
            <a:ext cx="425942" cy="2888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sz="1200" b="1">
              <a:solidFill>
                <a:schemeClr val="tx1"/>
              </a:solidFill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6D491CA6-B66C-6A3B-68D7-A22809678D44}"/>
              </a:ext>
            </a:extLst>
          </p:cNvPr>
          <p:cNvSpPr/>
          <p:nvPr/>
        </p:nvSpPr>
        <p:spPr>
          <a:xfrm rot="5400000">
            <a:off x="1787863" y="1743365"/>
            <a:ext cx="439408" cy="2888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sz="1200" b="1">
              <a:solidFill>
                <a:schemeClr val="tx1"/>
              </a:solidFill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E6AF46AD-C73C-5F0A-D22B-AAFDC27A1B5E}"/>
              </a:ext>
            </a:extLst>
          </p:cNvPr>
          <p:cNvSpPr/>
          <p:nvPr/>
        </p:nvSpPr>
        <p:spPr>
          <a:xfrm rot="5400000">
            <a:off x="2980156" y="1747888"/>
            <a:ext cx="445596" cy="2888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sz="1200" b="1">
              <a:solidFill>
                <a:schemeClr val="tx1"/>
              </a:solidFill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A0E2E98F-4EFB-0037-522F-A3034343F3BE}"/>
              </a:ext>
            </a:extLst>
          </p:cNvPr>
          <p:cNvSpPr txBox="1"/>
          <p:nvPr/>
        </p:nvSpPr>
        <p:spPr>
          <a:xfrm>
            <a:off x="3549426" y="2969072"/>
            <a:ext cx="6373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b="1">
                <a:solidFill>
                  <a:schemeClr val="tx1"/>
                </a:solidFill>
              </a:rPr>
              <a:t>I/O</a:t>
            </a:r>
            <a:endParaRPr lang="en-001"/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8D55497A-40C5-8D03-FECB-88F1D67E55FE}"/>
              </a:ext>
            </a:extLst>
          </p:cNvPr>
          <p:cNvSpPr/>
          <p:nvPr/>
        </p:nvSpPr>
        <p:spPr>
          <a:xfrm>
            <a:off x="4927803" y="1668806"/>
            <a:ext cx="3098799" cy="2921741"/>
          </a:xfrm>
          <a:prstGeom prst="rect">
            <a:avLst/>
          </a:prstGeom>
          <a:solidFill>
            <a:srgbClr val="FED0B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ED8E70A3-94BC-65C0-A8FA-B06BEB099B84}"/>
              </a:ext>
            </a:extLst>
          </p:cNvPr>
          <p:cNvSpPr/>
          <p:nvPr/>
        </p:nvSpPr>
        <p:spPr>
          <a:xfrm>
            <a:off x="5763760" y="2397900"/>
            <a:ext cx="1426884" cy="135386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sz="1200" b="1">
              <a:solidFill>
                <a:schemeClr val="tx1"/>
              </a:solidFill>
            </a:endParaRP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846E1CB9-9540-16B9-A37E-EA621DD9C20A}"/>
              </a:ext>
            </a:extLst>
          </p:cNvPr>
          <p:cNvSpPr/>
          <p:nvPr/>
        </p:nvSpPr>
        <p:spPr>
          <a:xfrm>
            <a:off x="7594696" y="2364764"/>
            <a:ext cx="426674" cy="2888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sz="1200" b="1">
              <a:solidFill>
                <a:schemeClr val="tx1"/>
              </a:solidFill>
            </a:endParaRP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DDA0DEE5-F904-7BA4-C5A7-DAD576C6D014}"/>
              </a:ext>
            </a:extLst>
          </p:cNvPr>
          <p:cNvSpPr/>
          <p:nvPr/>
        </p:nvSpPr>
        <p:spPr>
          <a:xfrm>
            <a:off x="7585523" y="3462904"/>
            <a:ext cx="435847" cy="2888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sz="1200" b="1">
              <a:solidFill>
                <a:schemeClr val="tx1"/>
              </a:solidFill>
            </a:endParaRP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1CA4D3FE-DA6F-60CA-F9C5-5240D91ECC81}"/>
              </a:ext>
            </a:extLst>
          </p:cNvPr>
          <p:cNvSpPr/>
          <p:nvPr/>
        </p:nvSpPr>
        <p:spPr>
          <a:xfrm rot="5400000">
            <a:off x="5622581" y="4223319"/>
            <a:ext cx="445592" cy="2888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sz="1200" b="1">
              <a:solidFill>
                <a:schemeClr val="tx1"/>
              </a:solidFill>
            </a:endParaRP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E5968E50-96D5-BB56-C783-40C66451E1D8}"/>
              </a:ext>
            </a:extLst>
          </p:cNvPr>
          <p:cNvSpPr/>
          <p:nvPr/>
        </p:nvSpPr>
        <p:spPr>
          <a:xfrm rot="5400000">
            <a:off x="6852098" y="4224033"/>
            <a:ext cx="445594" cy="2888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sz="1200" b="1">
              <a:solidFill>
                <a:schemeClr val="tx1"/>
              </a:solidFill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CD72E3BD-C214-7C3C-DD74-AC27C5B8153F}"/>
              </a:ext>
            </a:extLst>
          </p:cNvPr>
          <p:cNvSpPr/>
          <p:nvPr/>
        </p:nvSpPr>
        <p:spPr>
          <a:xfrm>
            <a:off x="4927804" y="2364764"/>
            <a:ext cx="425942" cy="2888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sz="1200" b="1">
              <a:solidFill>
                <a:schemeClr val="tx1"/>
              </a:solidFill>
            </a:endParaRP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E802101B-DA67-2731-0A51-7576B95E5A6B}"/>
              </a:ext>
            </a:extLst>
          </p:cNvPr>
          <p:cNvSpPr/>
          <p:nvPr/>
        </p:nvSpPr>
        <p:spPr>
          <a:xfrm>
            <a:off x="4927804" y="3415857"/>
            <a:ext cx="425942" cy="288864"/>
          </a:xfrm>
          <a:prstGeom prst="rect">
            <a:avLst/>
          </a:prstGeom>
          <a:solidFill>
            <a:srgbClr val="EB5D7C"/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sz="1200" b="1">
              <a:solidFill>
                <a:srgbClr val="EB5D7C"/>
              </a:solidFill>
            </a:endParaRP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2E840D37-CBDB-4875-BEE5-7722C0F6323E}"/>
              </a:ext>
            </a:extLst>
          </p:cNvPr>
          <p:cNvSpPr/>
          <p:nvPr/>
        </p:nvSpPr>
        <p:spPr>
          <a:xfrm rot="5400000">
            <a:off x="5659804" y="1743365"/>
            <a:ext cx="439408" cy="2888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sz="1200" b="1">
              <a:solidFill>
                <a:schemeClr val="tx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FF3046D-DC9B-8981-8645-9DF322699E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090"/>
          <a:stretch>
            <a:fillRect/>
          </a:stretch>
        </p:blipFill>
        <p:spPr>
          <a:xfrm rot="5400000">
            <a:off x="2803568" y="2477888"/>
            <a:ext cx="482801" cy="425396"/>
          </a:xfrm>
          <a:prstGeom prst="rect">
            <a:avLst/>
          </a:prstGeom>
        </p:spPr>
      </p:pic>
      <p:sp>
        <p:nvSpPr>
          <p:cNvPr id="136" name="Rectangle 135">
            <a:extLst>
              <a:ext uri="{FF2B5EF4-FFF2-40B4-BE49-F238E27FC236}">
                <a16:creationId xmlns:a16="http://schemas.microsoft.com/office/drawing/2014/main" id="{6C39144F-637B-7E25-E811-59EA46B3F33C}"/>
              </a:ext>
            </a:extLst>
          </p:cNvPr>
          <p:cNvSpPr/>
          <p:nvPr/>
        </p:nvSpPr>
        <p:spPr>
          <a:xfrm rot="5400000">
            <a:off x="6852097" y="1747888"/>
            <a:ext cx="445596" cy="2888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sz="1200" b="1">
              <a:solidFill>
                <a:schemeClr val="tx1"/>
              </a:solidFill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D018501C-4D75-9F75-96FC-B6EEB039F27E}"/>
              </a:ext>
            </a:extLst>
          </p:cNvPr>
          <p:cNvSpPr txBox="1"/>
          <p:nvPr/>
        </p:nvSpPr>
        <p:spPr>
          <a:xfrm>
            <a:off x="7421367" y="2969072"/>
            <a:ext cx="6373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b="1">
                <a:solidFill>
                  <a:schemeClr val="tx1"/>
                </a:solidFill>
              </a:rPr>
              <a:t>I/O</a:t>
            </a:r>
            <a:endParaRPr lang="en-00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5150EE-B499-7D9C-54EB-A072A6E64C3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2350"/>
          <a:stretch>
            <a:fillRect/>
          </a:stretch>
        </p:blipFill>
        <p:spPr>
          <a:xfrm>
            <a:off x="2555216" y="2571750"/>
            <a:ext cx="736369" cy="1045647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56F8E1E-BE65-B332-951D-76A7BDC08ADF}"/>
              </a:ext>
            </a:extLst>
          </p:cNvPr>
          <p:cNvCxnSpPr>
            <a:cxnSpLocks/>
            <a:stCxn id="104" idx="3"/>
            <a:endCxn id="134" idx="1"/>
          </p:cNvCxnSpPr>
          <p:nvPr/>
        </p:nvCxnSpPr>
        <p:spPr>
          <a:xfrm flipV="1">
            <a:off x="4153374" y="3560289"/>
            <a:ext cx="774430" cy="3104"/>
          </a:xfrm>
          <a:prstGeom prst="straightConnector1">
            <a:avLst/>
          </a:prstGeom>
          <a:ln w="38100">
            <a:tailEnd type="triangle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A69BA006-A343-14A1-167F-6D5CB53FB7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090"/>
          <a:stretch>
            <a:fillRect/>
          </a:stretch>
        </p:blipFill>
        <p:spPr>
          <a:xfrm rot="3047733">
            <a:off x="1748166" y="3131722"/>
            <a:ext cx="848120" cy="4253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7EC81F4-0C4B-1329-D02E-C6D8CDAD43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090"/>
          <a:stretch>
            <a:fillRect/>
          </a:stretch>
        </p:blipFill>
        <p:spPr>
          <a:xfrm rot="5400000">
            <a:off x="6647212" y="2567590"/>
            <a:ext cx="607090" cy="30450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2C383F5-29BD-B1AA-BC7F-420EEA3D50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090"/>
          <a:stretch>
            <a:fillRect/>
          </a:stretch>
        </p:blipFill>
        <p:spPr>
          <a:xfrm rot="2470158">
            <a:off x="6232809" y="2544305"/>
            <a:ext cx="607090" cy="5648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11E6D25-0792-7071-89CA-0FAC1E28AC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090"/>
          <a:stretch>
            <a:fillRect/>
          </a:stretch>
        </p:blipFill>
        <p:spPr>
          <a:xfrm rot="7715700">
            <a:off x="6515532" y="3177635"/>
            <a:ext cx="607090" cy="46627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C5682D-0A5A-3A02-7131-51404A17187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91474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55D957-912B-A82C-1029-7F2F45BB1D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12;p23">
            <a:extLst>
              <a:ext uri="{FF2B5EF4-FFF2-40B4-BE49-F238E27FC236}">
                <a16:creationId xmlns:a16="http://schemas.microsoft.com/office/drawing/2014/main" id="{883646CB-344A-0673-AC69-1C8DDCB1950F}"/>
              </a:ext>
            </a:extLst>
          </p:cNvPr>
          <p:cNvSpPr txBox="1">
            <a:spLocks/>
          </p:cNvSpPr>
          <p:nvPr/>
        </p:nvSpPr>
        <p:spPr>
          <a:xfrm>
            <a:off x="311700" y="271462"/>
            <a:ext cx="8520600" cy="733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4800">
                <a:latin typeface="+mj-lt"/>
                <a:sym typeface="Figtree"/>
              </a:rPr>
              <a:t>Method</a:t>
            </a:r>
            <a:endParaRPr lang="en" sz="4800">
              <a:latin typeface="+mj-lt"/>
            </a:endParaRPr>
          </a:p>
        </p:txBody>
      </p:sp>
      <p:sp>
        <p:nvSpPr>
          <p:cNvPr id="18" name="Google Shape;112;p23">
            <a:extLst>
              <a:ext uri="{FF2B5EF4-FFF2-40B4-BE49-F238E27FC236}">
                <a16:creationId xmlns:a16="http://schemas.microsoft.com/office/drawing/2014/main" id="{0927157A-F926-8DB9-AE07-C317FFF210D9}"/>
              </a:ext>
            </a:extLst>
          </p:cNvPr>
          <p:cNvSpPr txBox="1">
            <a:spLocks/>
          </p:cNvSpPr>
          <p:nvPr/>
        </p:nvSpPr>
        <p:spPr>
          <a:xfrm>
            <a:off x="311700" y="741264"/>
            <a:ext cx="8520600" cy="733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400">
                <a:latin typeface="+mj-lt"/>
                <a:sym typeface="Figtree"/>
              </a:rPr>
              <a:t>4. Go back to step 1</a:t>
            </a:r>
            <a:endParaRPr lang="en" sz="2400">
              <a:latin typeface="+mj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FDAE932-3862-3855-41CE-46011A4B6EFD}"/>
              </a:ext>
            </a:extLst>
          </p:cNvPr>
          <p:cNvSpPr/>
          <p:nvPr/>
        </p:nvSpPr>
        <p:spPr>
          <a:xfrm>
            <a:off x="1055862" y="1668806"/>
            <a:ext cx="3098799" cy="2921741"/>
          </a:xfrm>
          <a:prstGeom prst="rect">
            <a:avLst/>
          </a:prstGeom>
          <a:solidFill>
            <a:srgbClr val="FED0B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C2483B2D-C897-7EF4-C4AE-938B5B9750AD}"/>
              </a:ext>
            </a:extLst>
          </p:cNvPr>
          <p:cNvSpPr/>
          <p:nvPr/>
        </p:nvSpPr>
        <p:spPr>
          <a:xfrm>
            <a:off x="1891819" y="2397900"/>
            <a:ext cx="1426884" cy="135386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sz="1200" b="1">
              <a:solidFill>
                <a:schemeClr val="tx1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E4504715-A4D6-C3A0-59C4-F6F4B12148F5}"/>
              </a:ext>
            </a:extLst>
          </p:cNvPr>
          <p:cNvSpPr/>
          <p:nvPr/>
        </p:nvSpPr>
        <p:spPr>
          <a:xfrm>
            <a:off x="3728717" y="2364764"/>
            <a:ext cx="426674" cy="2888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sz="1200" b="1">
              <a:solidFill>
                <a:schemeClr val="tx1"/>
              </a:solidFill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6F1DCA6C-171A-0C4C-D9C2-99FDD026C6CE}"/>
              </a:ext>
            </a:extLst>
          </p:cNvPr>
          <p:cNvSpPr/>
          <p:nvPr/>
        </p:nvSpPr>
        <p:spPr>
          <a:xfrm>
            <a:off x="3717527" y="3418961"/>
            <a:ext cx="435847" cy="2888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sz="1200" b="1">
              <a:solidFill>
                <a:srgbClr val="EB5D7C"/>
              </a:solidFill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8EA5D4A2-CB83-2332-F488-C35C59EFD1DA}"/>
              </a:ext>
            </a:extLst>
          </p:cNvPr>
          <p:cNvSpPr/>
          <p:nvPr/>
        </p:nvSpPr>
        <p:spPr>
          <a:xfrm rot="5400000">
            <a:off x="1750640" y="4223319"/>
            <a:ext cx="445592" cy="2888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sz="1200" b="1">
              <a:solidFill>
                <a:schemeClr val="tx1"/>
              </a:solidFill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B458D261-2366-6D4F-FA32-A35B9950A23A}"/>
              </a:ext>
            </a:extLst>
          </p:cNvPr>
          <p:cNvSpPr/>
          <p:nvPr/>
        </p:nvSpPr>
        <p:spPr>
          <a:xfrm rot="5400000">
            <a:off x="2980157" y="4224033"/>
            <a:ext cx="445594" cy="2888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sz="1200" b="1">
              <a:solidFill>
                <a:schemeClr val="tx1"/>
              </a:solidFill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42D6ECF9-1F01-69EE-62B7-DD8890CFCAF6}"/>
              </a:ext>
            </a:extLst>
          </p:cNvPr>
          <p:cNvSpPr/>
          <p:nvPr/>
        </p:nvSpPr>
        <p:spPr>
          <a:xfrm>
            <a:off x="1055863" y="2364764"/>
            <a:ext cx="425942" cy="2888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sz="1200" b="1">
              <a:solidFill>
                <a:schemeClr val="tx1"/>
              </a:solidFill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6E5FAD9F-F4BA-5BFD-84D8-82A2BED32B6F}"/>
              </a:ext>
            </a:extLst>
          </p:cNvPr>
          <p:cNvSpPr/>
          <p:nvPr/>
        </p:nvSpPr>
        <p:spPr>
          <a:xfrm>
            <a:off x="1055863" y="3415857"/>
            <a:ext cx="425942" cy="2888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sz="1200" b="1">
              <a:solidFill>
                <a:schemeClr val="tx1"/>
              </a:solidFill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B5999A66-A833-8F42-D7DC-D1CBB4150D6C}"/>
              </a:ext>
            </a:extLst>
          </p:cNvPr>
          <p:cNvSpPr/>
          <p:nvPr/>
        </p:nvSpPr>
        <p:spPr>
          <a:xfrm rot="5400000">
            <a:off x="1787863" y="1743365"/>
            <a:ext cx="439408" cy="2888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sz="1200" b="1">
              <a:solidFill>
                <a:schemeClr val="tx1"/>
              </a:solidFill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FEC22465-B4B9-175F-BA5E-6572299487DD}"/>
              </a:ext>
            </a:extLst>
          </p:cNvPr>
          <p:cNvSpPr/>
          <p:nvPr/>
        </p:nvSpPr>
        <p:spPr>
          <a:xfrm rot="5400000">
            <a:off x="2980156" y="1747888"/>
            <a:ext cx="445596" cy="2888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sz="1200" b="1">
              <a:solidFill>
                <a:schemeClr val="tx1"/>
              </a:solidFill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B64DC89F-79AB-43C0-5D4E-899A9865D4C2}"/>
              </a:ext>
            </a:extLst>
          </p:cNvPr>
          <p:cNvSpPr txBox="1"/>
          <p:nvPr/>
        </p:nvSpPr>
        <p:spPr>
          <a:xfrm>
            <a:off x="3549426" y="2969072"/>
            <a:ext cx="6373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b="1">
                <a:solidFill>
                  <a:schemeClr val="tx1"/>
                </a:solidFill>
              </a:rPr>
              <a:t>I/O</a:t>
            </a:r>
            <a:endParaRPr lang="en-001"/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E78B17AE-76C2-73B6-8DAA-FA96D20D7175}"/>
              </a:ext>
            </a:extLst>
          </p:cNvPr>
          <p:cNvSpPr/>
          <p:nvPr/>
        </p:nvSpPr>
        <p:spPr>
          <a:xfrm>
            <a:off x="4927803" y="1668806"/>
            <a:ext cx="3098799" cy="2921741"/>
          </a:xfrm>
          <a:prstGeom prst="rect">
            <a:avLst/>
          </a:prstGeom>
          <a:solidFill>
            <a:srgbClr val="FED0B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25CA7872-F9F3-FE57-EDEB-7BFD202CBC1C}"/>
              </a:ext>
            </a:extLst>
          </p:cNvPr>
          <p:cNvSpPr/>
          <p:nvPr/>
        </p:nvSpPr>
        <p:spPr>
          <a:xfrm>
            <a:off x="5763760" y="2397900"/>
            <a:ext cx="1426884" cy="135386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sz="1200" b="1">
              <a:solidFill>
                <a:schemeClr val="tx1"/>
              </a:solidFill>
            </a:endParaRP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9A4127F5-C77C-7954-89AA-85F73D6799F1}"/>
              </a:ext>
            </a:extLst>
          </p:cNvPr>
          <p:cNvSpPr/>
          <p:nvPr/>
        </p:nvSpPr>
        <p:spPr>
          <a:xfrm>
            <a:off x="7594696" y="2364764"/>
            <a:ext cx="426674" cy="2888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sz="1200" b="1">
              <a:solidFill>
                <a:schemeClr val="tx1"/>
              </a:solidFill>
            </a:endParaRP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054112BE-EEF2-3CEC-7B68-D32A1B2A4E17}"/>
              </a:ext>
            </a:extLst>
          </p:cNvPr>
          <p:cNvSpPr/>
          <p:nvPr/>
        </p:nvSpPr>
        <p:spPr>
          <a:xfrm>
            <a:off x="7585523" y="3462904"/>
            <a:ext cx="435847" cy="2888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sz="1200" b="1">
              <a:solidFill>
                <a:schemeClr val="tx1"/>
              </a:solidFill>
            </a:endParaRP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57BFA06F-9352-1474-78E1-BCB1F3FE8E45}"/>
              </a:ext>
            </a:extLst>
          </p:cNvPr>
          <p:cNvSpPr/>
          <p:nvPr/>
        </p:nvSpPr>
        <p:spPr>
          <a:xfrm rot="5400000">
            <a:off x="5622581" y="4223319"/>
            <a:ext cx="445592" cy="2888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sz="1200" b="1">
              <a:solidFill>
                <a:schemeClr val="tx1"/>
              </a:solidFill>
            </a:endParaRP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53FAC3C6-6EC7-062A-07B1-8397D99CC5AE}"/>
              </a:ext>
            </a:extLst>
          </p:cNvPr>
          <p:cNvSpPr/>
          <p:nvPr/>
        </p:nvSpPr>
        <p:spPr>
          <a:xfrm rot="5400000">
            <a:off x="6852098" y="4224033"/>
            <a:ext cx="445594" cy="2888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sz="1200" b="1">
              <a:solidFill>
                <a:schemeClr val="tx1"/>
              </a:solidFill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55010120-D9BD-C26F-7787-8BACDBD217A0}"/>
              </a:ext>
            </a:extLst>
          </p:cNvPr>
          <p:cNvSpPr/>
          <p:nvPr/>
        </p:nvSpPr>
        <p:spPr>
          <a:xfrm>
            <a:off x="4927804" y="2364764"/>
            <a:ext cx="425942" cy="2888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sz="1200" b="1">
              <a:solidFill>
                <a:schemeClr val="tx1"/>
              </a:solidFill>
            </a:endParaRP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95BF291B-12B2-F674-739B-8F147AE071E1}"/>
              </a:ext>
            </a:extLst>
          </p:cNvPr>
          <p:cNvSpPr/>
          <p:nvPr/>
        </p:nvSpPr>
        <p:spPr>
          <a:xfrm>
            <a:off x="4927804" y="3415857"/>
            <a:ext cx="425942" cy="2888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sz="1200" b="1">
              <a:solidFill>
                <a:srgbClr val="EB5D7C"/>
              </a:solidFill>
            </a:endParaRP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C7B850B3-4E17-CDC7-C4D4-CEC56E43E6FD}"/>
              </a:ext>
            </a:extLst>
          </p:cNvPr>
          <p:cNvSpPr/>
          <p:nvPr/>
        </p:nvSpPr>
        <p:spPr>
          <a:xfrm rot="5400000">
            <a:off x="5659804" y="1743365"/>
            <a:ext cx="439408" cy="2888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sz="1200" b="1">
              <a:solidFill>
                <a:schemeClr val="tx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6BB4196-4F83-BF06-4532-DED21B8D01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090"/>
          <a:stretch>
            <a:fillRect/>
          </a:stretch>
        </p:blipFill>
        <p:spPr>
          <a:xfrm rot="5400000">
            <a:off x="2803568" y="2477888"/>
            <a:ext cx="482801" cy="425396"/>
          </a:xfrm>
          <a:prstGeom prst="rect">
            <a:avLst/>
          </a:prstGeom>
        </p:spPr>
      </p:pic>
      <p:sp>
        <p:nvSpPr>
          <p:cNvPr id="136" name="Rectangle 135">
            <a:extLst>
              <a:ext uri="{FF2B5EF4-FFF2-40B4-BE49-F238E27FC236}">
                <a16:creationId xmlns:a16="http://schemas.microsoft.com/office/drawing/2014/main" id="{4EFE690E-3354-568F-A248-9F4260229091}"/>
              </a:ext>
            </a:extLst>
          </p:cNvPr>
          <p:cNvSpPr/>
          <p:nvPr/>
        </p:nvSpPr>
        <p:spPr>
          <a:xfrm rot="5400000">
            <a:off x="6852097" y="1747888"/>
            <a:ext cx="445596" cy="2888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sz="1200" b="1">
              <a:solidFill>
                <a:schemeClr val="tx1"/>
              </a:solidFill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1C38FAEE-4675-F5EF-C13D-78DDA47EE3E6}"/>
              </a:ext>
            </a:extLst>
          </p:cNvPr>
          <p:cNvSpPr txBox="1"/>
          <p:nvPr/>
        </p:nvSpPr>
        <p:spPr>
          <a:xfrm>
            <a:off x="7421367" y="2969072"/>
            <a:ext cx="6373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b="1">
                <a:solidFill>
                  <a:schemeClr val="tx1"/>
                </a:solidFill>
              </a:rPr>
              <a:t>I/O</a:t>
            </a:r>
            <a:endParaRPr lang="en-00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47CE44-B34E-E3AC-30E4-CC6E7B6435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2350"/>
          <a:stretch>
            <a:fillRect/>
          </a:stretch>
        </p:blipFill>
        <p:spPr>
          <a:xfrm>
            <a:off x="2555216" y="2571750"/>
            <a:ext cx="736369" cy="10456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C49126-98DC-62CF-3A45-9066DEA22B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090"/>
          <a:stretch>
            <a:fillRect/>
          </a:stretch>
        </p:blipFill>
        <p:spPr>
          <a:xfrm rot="3047733">
            <a:off x="1748166" y="3131722"/>
            <a:ext cx="848120" cy="4253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2FF6613-509D-1FA8-B0CF-EBB25393F3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090"/>
          <a:stretch>
            <a:fillRect/>
          </a:stretch>
        </p:blipFill>
        <p:spPr>
          <a:xfrm rot="5400000">
            <a:off x="6647212" y="2567590"/>
            <a:ext cx="607090" cy="30450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5F92336-A961-7904-1B17-D7BC51E631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090"/>
          <a:stretch>
            <a:fillRect/>
          </a:stretch>
        </p:blipFill>
        <p:spPr>
          <a:xfrm rot="2470158">
            <a:off x="6232809" y="2544305"/>
            <a:ext cx="607090" cy="5648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DED7331-97CB-7BBA-3693-CCF7A2E4D0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090"/>
          <a:stretch>
            <a:fillRect/>
          </a:stretch>
        </p:blipFill>
        <p:spPr>
          <a:xfrm rot="7715700">
            <a:off x="6515532" y="3177635"/>
            <a:ext cx="607090" cy="4662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95B935-EFAC-2034-6A51-BE781B1C958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1516" r="758"/>
          <a:stretch>
            <a:fillRect/>
          </a:stretch>
        </p:blipFill>
        <p:spPr>
          <a:xfrm>
            <a:off x="5781034" y="2580716"/>
            <a:ext cx="481889" cy="1045647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6EC98B-912F-6D89-C1CE-B36DB413F35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79104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050925-E02B-1584-9414-AD9B19ECAD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12;p23">
            <a:extLst>
              <a:ext uri="{FF2B5EF4-FFF2-40B4-BE49-F238E27FC236}">
                <a16:creationId xmlns:a16="http://schemas.microsoft.com/office/drawing/2014/main" id="{37D26596-D731-7D2B-7266-0D44B2E7199B}"/>
              </a:ext>
            </a:extLst>
          </p:cNvPr>
          <p:cNvSpPr txBox="1">
            <a:spLocks/>
          </p:cNvSpPr>
          <p:nvPr/>
        </p:nvSpPr>
        <p:spPr>
          <a:xfrm>
            <a:off x="311700" y="271462"/>
            <a:ext cx="8520600" cy="733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4800">
                <a:latin typeface="+mj-lt"/>
                <a:sym typeface="Figtree"/>
              </a:rPr>
              <a:t>Method</a:t>
            </a:r>
            <a:endParaRPr lang="en" sz="4800">
              <a:latin typeface="+mj-lt"/>
            </a:endParaRPr>
          </a:p>
        </p:txBody>
      </p:sp>
      <p:sp>
        <p:nvSpPr>
          <p:cNvPr id="18" name="Google Shape;112;p23">
            <a:extLst>
              <a:ext uri="{FF2B5EF4-FFF2-40B4-BE49-F238E27FC236}">
                <a16:creationId xmlns:a16="http://schemas.microsoft.com/office/drawing/2014/main" id="{9112EAE3-D8FC-B691-3C8D-452EB774D62F}"/>
              </a:ext>
            </a:extLst>
          </p:cNvPr>
          <p:cNvSpPr txBox="1">
            <a:spLocks/>
          </p:cNvSpPr>
          <p:nvPr/>
        </p:nvSpPr>
        <p:spPr>
          <a:xfrm>
            <a:off x="311700" y="741264"/>
            <a:ext cx="8520600" cy="733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400">
                <a:latin typeface="+mj-lt"/>
                <a:sym typeface="Figtree"/>
              </a:rPr>
              <a:t>4. Go back to step 1</a:t>
            </a:r>
            <a:endParaRPr lang="en" sz="2400">
              <a:latin typeface="+mj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27831A3-BBD7-A0B7-8328-716F4F4F0161}"/>
              </a:ext>
            </a:extLst>
          </p:cNvPr>
          <p:cNvSpPr/>
          <p:nvPr/>
        </p:nvSpPr>
        <p:spPr>
          <a:xfrm>
            <a:off x="1055862" y="1668806"/>
            <a:ext cx="3098799" cy="2921741"/>
          </a:xfrm>
          <a:prstGeom prst="rect">
            <a:avLst/>
          </a:prstGeom>
          <a:solidFill>
            <a:srgbClr val="FED0B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A847872D-23A8-EF13-EA36-BC062E0ABBA6}"/>
              </a:ext>
            </a:extLst>
          </p:cNvPr>
          <p:cNvSpPr/>
          <p:nvPr/>
        </p:nvSpPr>
        <p:spPr>
          <a:xfrm>
            <a:off x="1891819" y="2397900"/>
            <a:ext cx="1426884" cy="135386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sz="1200" b="1">
              <a:solidFill>
                <a:schemeClr val="tx1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EF47EC1C-BD1A-904D-C81D-4D383BF02C4E}"/>
              </a:ext>
            </a:extLst>
          </p:cNvPr>
          <p:cNvSpPr/>
          <p:nvPr/>
        </p:nvSpPr>
        <p:spPr>
          <a:xfrm>
            <a:off x="3728717" y="2364764"/>
            <a:ext cx="426674" cy="2888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sz="1200" b="1">
              <a:solidFill>
                <a:schemeClr val="tx1"/>
              </a:solidFill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2A7475B9-6452-CBE7-21A9-BF929C320BA6}"/>
              </a:ext>
            </a:extLst>
          </p:cNvPr>
          <p:cNvSpPr/>
          <p:nvPr/>
        </p:nvSpPr>
        <p:spPr>
          <a:xfrm>
            <a:off x="3717527" y="3418961"/>
            <a:ext cx="435847" cy="2888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sz="1200" b="1">
              <a:solidFill>
                <a:srgbClr val="EB5D7C"/>
              </a:solidFill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63901FB5-263F-FA35-C691-C22DC60AD128}"/>
              </a:ext>
            </a:extLst>
          </p:cNvPr>
          <p:cNvSpPr/>
          <p:nvPr/>
        </p:nvSpPr>
        <p:spPr>
          <a:xfrm rot="5400000">
            <a:off x="1750640" y="4223319"/>
            <a:ext cx="445592" cy="2888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sz="1200" b="1">
              <a:solidFill>
                <a:schemeClr val="tx1"/>
              </a:solidFill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0572225C-4769-11AC-DD66-E74BDEB24FBC}"/>
              </a:ext>
            </a:extLst>
          </p:cNvPr>
          <p:cNvSpPr/>
          <p:nvPr/>
        </p:nvSpPr>
        <p:spPr>
          <a:xfrm rot="5400000">
            <a:off x="2980157" y="4224033"/>
            <a:ext cx="445594" cy="2888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sz="1200" b="1">
              <a:solidFill>
                <a:schemeClr val="tx1"/>
              </a:solidFill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22684EC6-8F33-5E58-2BC7-8EBD9F40C134}"/>
              </a:ext>
            </a:extLst>
          </p:cNvPr>
          <p:cNvSpPr/>
          <p:nvPr/>
        </p:nvSpPr>
        <p:spPr>
          <a:xfrm>
            <a:off x="1055863" y="2364764"/>
            <a:ext cx="425942" cy="2888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sz="1200" b="1">
              <a:solidFill>
                <a:schemeClr val="tx1"/>
              </a:solidFill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2CC85E3A-9CE8-098A-4B74-717863DBA308}"/>
              </a:ext>
            </a:extLst>
          </p:cNvPr>
          <p:cNvSpPr/>
          <p:nvPr/>
        </p:nvSpPr>
        <p:spPr>
          <a:xfrm>
            <a:off x="1055863" y="3415857"/>
            <a:ext cx="425942" cy="2888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sz="1200" b="1">
              <a:solidFill>
                <a:schemeClr val="tx1"/>
              </a:solidFill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6EB0A212-C4F3-494C-BDCC-51302B00E1DE}"/>
              </a:ext>
            </a:extLst>
          </p:cNvPr>
          <p:cNvSpPr/>
          <p:nvPr/>
        </p:nvSpPr>
        <p:spPr>
          <a:xfrm rot="5400000">
            <a:off x="1787863" y="1743365"/>
            <a:ext cx="439408" cy="2888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sz="1200" b="1">
              <a:solidFill>
                <a:schemeClr val="tx1"/>
              </a:solidFill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EF3B4B9B-39D2-1B6A-B75D-14E677520D23}"/>
              </a:ext>
            </a:extLst>
          </p:cNvPr>
          <p:cNvSpPr/>
          <p:nvPr/>
        </p:nvSpPr>
        <p:spPr>
          <a:xfrm rot="5400000">
            <a:off x="2980156" y="1747888"/>
            <a:ext cx="445596" cy="2888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sz="1200" b="1">
              <a:solidFill>
                <a:schemeClr val="tx1"/>
              </a:solidFill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D0AF9792-8376-17F4-EE67-CFC701643D94}"/>
              </a:ext>
            </a:extLst>
          </p:cNvPr>
          <p:cNvSpPr txBox="1"/>
          <p:nvPr/>
        </p:nvSpPr>
        <p:spPr>
          <a:xfrm>
            <a:off x="3549426" y="2969072"/>
            <a:ext cx="6373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b="1">
                <a:solidFill>
                  <a:schemeClr val="tx1"/>
                </a:solidFill>
              </a:rPr>
              <a:t>I/O</a:t>
            </a:r>
            <a:endParaRPr lang="en-001"/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9CD35612-13DB-1856-DA2C-9F88A23D64E4}"/>
              </a:ext>
            </a:extLst>
          </p:cNvPr>
          <p:cNvSpPr/>
          <p:nvPr/>
        </p:nvSpPr>
        <p:spPr>
          <a:xfrm>
            <a:off x="4927803" y="1668806"/>
            <a:ext cx="3098799" cy="2921741"/>
          </a:xfrm>
          <a:prstGeom prst="rect">
            <a:avLst/>
          </a:prstGeom>
          <a:solidFill>
            <a:srgbClr val="FED0B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FCE616BF-9F4A-F4FF-9ECB-9192C5F8A99F}"/>
              </a:ext>
            </a:extLst>
          </p:cNvPr>
          <p:cNvSpPr/>
          <p:nvPr/>
        </p:nvSpPr>
        <p:spPr>
          <a:xfrm>
            <a:off x="5763760" y="2397900"/>
            <a:ext cx="1426884" cy="135386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sz="1200" b="1">
              <a:solidFill>
                <a:schemeClr val="tx1"/>
              </a:solidFill>
            </a:endParaRP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76FE30A9-7F38-AFA3-CCCE-532D4B7742F6}"/>
              </a:ext>
            </a:extLst>
          </p:cNvPr>
          <p:cNvSpPr/>
          <p:nvPr/>
        </p:nvSpPr>
        <p:spPr>
          <a:xfrm>
            <a:off x="7594696" y="2364764"/>
            <a:ext cx="426674" cy="2888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sz="1200" b="1">
              <a:solidFill>
                <a:schemeClr val="tx1"/>
              </a:solidFill>
            </a:endParaRP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36F448D6-0340-4392-D6B4-F4647D476DF7}"/>
              </a:ext>
            </a:extLst>
          </p:cNvPr>
          <p:cNvSpPr/>
          <p:nvPr/>
        </p:nvSpPr>
        <p:spPr>
          <a:xfrm>
            <a:off x="7585523" y="3462904"/>
            <a:ext cx="435847" cy="2888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sz="1200" b="1">
              <a:solidFill>
                <a:schemeClr val="tx1"/>
              </a:solidFill>
            </a:endParaRP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83FA3D98-D0D8-0BCB-2FEB-716160ACE325}"/>
              </a:ext>
            </a:extLst>
          </p:cNvPr>
          <p:cNvSpPr/>
          <p:nvPr/>
        </p:nvSpPr>
        <p:spPr>
          <a:xfrm rot="5400000">
            <a:off x="5622581" y="4223319"/>
            <a:ext cx="445592" cy="2888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sz="1200" b="1">
              <a:solidFill>
                <a:schemeClr val="tx1"/>
              </a:solidFill>
            </a:endParaRP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B980E64E-418D-6C32-9AF9-52C0C263D83B}"/>
              </a:ext>
            </a:extLst>
          </p:cNvPr>
          <p:cNvSpPr/>
          <p:nvPr/>
        </p:nvSpPr>
        <p:spPr>
          <a:xfrm rot="5400000">
            <a:off x="6852098" y="4224033"/>
            <a:ext cx="445594" cy="2888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sz="1200" b="1">
              <a:solidFill>
                <a:schemeClr val="tx1"/>
              </a:solidFill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E9E6E166-8DD7-E10D-4027-B13F501BEC75}"/>
              </a:ext>
            </a:extLst>
          </p:cNvPr>
          <p:cNvSpPr/>
          <p:nvPr/>
        </p:nvSpPr>
        <p:spPr>
          <a:xfrm>
            <a:off x="4927804" y="2364764"/>
            <a:ext cx="425942" cy="2888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sz="1200" b="1">
              <a:solidFill>
                <a:schemeClr val="tx1"/>
              </a:solidFill>
            </a:endParaRP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BA7CE98C-87FD-8431-2053-6742E1BD5D17}"/>
              </a:ext>
            </a:extLst>
          </p:cNvPr>
          <p:cNvSpPr/>
          <p:nvPr/>
        </p:nvSpPr>
        <p:spPr>
          <a:xfrm>
            <a:off x="4927804" y="3415857"/>
            <a:ext cx="425942" cy="2888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sz="1200" b="1">
              <a:solidFill>
                <a:srgbClr val="EB5D7C"/>
              </a:solidFill>
            </a:endParaRP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A4D0704F-D11D-6149-D74D-B2D74947F4D1}"/>
              </a:ext>
            </a:extLst>
          </p:cNvPr>
          <p:cNvSpPr/>
          <p:nvPr/>
        </p:nvSpPr>
        <p:spPr>
          <a:xfrm rot="5400000">
            <a:off x="5659804" y="1743365"/>
            <a:ext cx="439408" cy="2888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sz="1200" b="1">
              <a:solidFill>
                <a:schemeClr val="tx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8AAC71C-DDB9-6887-B658-5C638AE91F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090"/>
          <a:stretch>
            <a:fillRect/>
          </a:stretch>
        </p:blipFill>
        <p:spPr>
          <a:xfrm rot="5400000">
            <a:off x="2803568" y="2477888"/>
            <a:ext cx="482801" cy="425396"/>
          </a:xfrm>
          <a:prstGeom prst="rect">
            <a:avLst/>
          </a:prstGeom>
        </p:spPr>
      </p:pic>
      <p:sp>
        <p:nvSpPr>
          <p:cNvPr id="136" name="Rectangle 135">
            <a:extLst>
              <a:ext uri="{FF2B5EF4-FFF2-40B4-BE49-F238E27FC236}">
                <a16:creationId xmlns:a16="http://schemas.microsoft.com/office/drawing/2014/main" id="{4FBF07DA-952A-8674-8ED8-D2016C7DEC7D}"/>
              </a:ext>
            </a:extLst>
          </p:cNvPr>
          <p:cNvSpPr/>
          <p:nvPr/>
        </p:nvSpPr>
        <p:spPr>
          <a:xfrm rot="5400000">
            <a:off x="6852097" y="1747888"/>
            <a:ext cx="445596" cy="2888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sz="1200" b="1">
              <a:solidFill>
                <a:schemeClr val="tx1"/>
              </a:solidFill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517CEBDA-9DA8-01E5-75B1-F700D86F4C51}"/>
              </a:ext>
            </a:extLst>
          </p:cNvPr>
          <p:cNvSpPr txBox="1"/>
          <p:nvPr/>
        </p:nvSpPr>
        <p:spPr>
          <a:xfrm>
            <a:off x="7421367" y="2969072"/>
            <a:ext cx="6373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b="1">
                <a:solidFill>
                  <a:schemeClr val="tx1"/>
                </a:solidFill>
              </a:rPr>
              <a:t>I/O</a:t>
            </a:r>
            <a:endParaRPr lang="en-00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C714CD-BD90-72DE-118A-2E12C9863E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2350"/>
          <a:stretch>
            <a:fillRect/>
          </a:stretch>
        </p:blipFill>
        <p:spPr>
          <a:xfrm>
            <a:off x="2555216" y="2571750"/>
            <a:ext cx="736369" cy="10456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0B9A9BD-A1DA-ACD0-2E08-5FF65C25D2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090"/>
          <a:stretch>
            <a:fillRect/>
          </a:stretch>
        </p:blipFill>
        <p:spPr>
          <a:xfrm rot="3047733">
            <a:off x="1748166" y="3131722"/>
            <a:ext cx="848120" cy="4253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A9670D7-2184-4730-17BA-79E697E8FD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090"/>
          <a:stretch>
            <a:fillRect/>
          </a:stretch>
        </p:blipFill>
        <p:spPr>
          <a:xfrm rot="5400000">
            <a:off x="6647212" y="2567590"/>
            <a:ext cx="607090" cy="30450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ACE0DB6-851F-32D7-BD19-A9ED1E9E5D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090"/>
          <a:stretch>
            <a:fillRect/>
          </a:stretch>
        </p:blipFill>
        <p:spPr>
          <a:xfrm rot="2470158">
            <a:off x="6232809" y="2544305"/>
            <a:ext cx="607090" cy="5648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FF87BE9-B506-1B97-65F2-54645E6A49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090"/>
          <a:stretch>
            <a:fillRect/>
          </a:stretch>
        </p:blipFill>
        <p:spPr>
          <a:xfrm rot="7715700">
            <a:off x="6515532" y="3177635"/>
            <a:ext cx="607090" cy="4662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24B996-42B5-E4C8-325F-63772DB2589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1516" r="758"/>
          <a:stretch>
            <a:fillRect/>
          </a:stretch>
        </p:blipFill>
        <p:spPr>
          <a:xfrm>
            <a:off x="5781034" y="2580716"/>
            <a:ext cx="481889" cy="1045647"/>
          </a:xfrm>
          <a:prstGeom prst="rect">
            <a:avLst/>
          </a:prstGeom>
          <a:effectLst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058954-778B-6187-85B6-BA05A6EC031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70248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7;p27">
            <a:extLst>
              <a:ext uri="{FF2B5EF4-FFF2-40B4-BE49-F238E27FC236}">
                <a16:creationId xmlns:a16="http://schemas.microsoft.com/office/drawing/2014/main" id="{E37C2FBA-DEC1-D101-0D4F-9DAF81D49FF0}"/>
              </a:ext>
            </a:extLst>
          </p:cNvPr>
          <p:cNvSpPr txBox="1">
            <a:spLocks/>
          </p:cNvSpPr>
          <p:nvPr/>
        </p:nvSpPr>
        <p:spPr>
          <a:xfrm>
            <a:off x="311700" y="2131695"/>
            <a:ext cx="8520600" cy="88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800">
                <a:latin typeface="+mj-lt"/>
                <a:ea typeface="Figtree"/>
                <a:cs typeface="Figtree"/>
                <a:sym typeface="Figtree"/>
              </a:rPr>
              <a:t>Results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009E66-6733-5D86-2EB4-6709B02120A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6716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ingles">
            <a:hlinkClick r:id="" action="ppaction://media"/>
            <a:extLst>
              <a:ext uri="{FF2B5EF4-FFF2-40B4-BE49-F238E27FC236}">
                <a16:creationId xmlns:a16="http://schemas.microsoft.com/office/drawing/2014/main" id="{0B7B526D-F265-37FA-2FA5-B9D12E00E8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435774-67BE-258B-8A3F-C215DDBC531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75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oop-minus-20260622-140957">
            <a:hlinkClick r:id="" action="ppaction://media"/>
            <a:extLst>
              <a:ext uri="{FF2B5EF4-FFF2-40B4-BE49-F238E27FC236}">
                <a16:creationId xmlns:a16="http://schemas.microsoft.com/office/drawing/2014/main" id="{32F50867-2BDB-9CF3-5741-891C3FBD7F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22912" r="24222"/>
          <a:stretch>
            <a:fillRect/>
          </a:stretch>
        </p:blipFill>
        <p:spPr>
          <a:xfrm>
            <a:off x="533417" y="389837"/>
            <a:ext cx="4038583" cy="4296960"/>
          </a:xfrm>
          <a:prstGeom prst="rect">
            <a:avLst/>
          </a:prstGeom>
        </p:spPr>
      </p:pic>
      <p:pic>
        <p:nvPicPr>
          <p:cNvPr id="7" name="minus_sweep">
            <a:hlinkClick r:id="" action="ppaction://media"/>
            <a:extLst>
              <a:ext uri="{FF2B5EF4-FFF2-40B4-BE49-F238E27FC236}">
                <a16:creationId xmlns:a16="http://schemas.microsoft.com/office/drawing/2014/main" id="{F26903A4-C6E2-F51F-0702-828D7EED66B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l="7660" t="-61" r="8084" b="3738"/>
          <a:stretch>
            <a:fillRect/>
          </a:stretch>
        </p:blipFill>
        <p:spPr>
          <a:xfrm>
            <a:off x="4572000" y="389837"/>
            <a:ext cx="4130088" cy="4716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B28F5A-34C7-1BDB-CB8D-D9F2EEB8990D}"/>
              </a:ext>
            </a:extLst>
          </p:cNvPr>
          <p:cNvSpPr txBox="1"/>
          <p:nvPr/>
        </p:nvSpPr>
        <p:spPr>
          <a:xfrm>
            <a:off x="725797" y="389837"/>
            <a:ext cx="36538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000" b="1">
                <a:solidFill>
                  <a:schemeClr val="bg1"/>
                </a:solidFill>
                <a:latin typeface="+mj-lt"/>
                <a:ea typeface="Figtree"/>
                <a:cs typeface="Figtree"/>
                <a:sym typeface="Figtree"/>
              </a:rPr>
              <a:t>DEMO on IPU</a:t>
            </a:r>
            <a:endParaRPr lang="en-001" sz="4000" b="1">
              <a:solidFill>
                <a:schemeClr val="bg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C3401A-E83B-E358-4E1A-356C24C096B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4525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7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FE368A-E53A-8903-7913-6EE1DEB82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37;p27">
            <a:extLst>
              <a:ext uri="{FF2B5EF4-FFF2-40B4-BE49-F238E27FC236}">
                <a16:creationId xmlns:a16="http://schemas.microsoft.com/office/drawing/2014/main" id="{36A6508D-EADB-AEBB-5CBD-64D0A793E823}"/>
              </a:ext>
            </a:extLst>
          </p:cNvPr>
          <p:cNvSpPr txBox="1">
            <a:spLocks/>
          </p:cNvSpPr>
          <p:nvPr/>
        </p:nvSpPr>
        <p:spPr>
          <a:xfrm>
            <a:off x="311699" y="0"/>
            <a:ext cx="8520600" cy="88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800">
                <a:latin typeface="+mj-lt"/>
                <a:ea typeface="Figtree"/>
                <a:cs typeface="Figtree"/>
                <a:sym typeface="Figtree"/>
              </a:rPr>
              <a:t>Results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C3B56C-2B07-04AE-F848-0F2191079A2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/>
              <a:t>56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6142EB-9332-D328-403D-83E0BF39A2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-38" r="68" b="12325"/>
          <a:stretch>
            <a:fillRect/>
          </a:stretch>
        </p:blipFill>
        <p:spPr>
          <a:xfrm>
            <a:off x="119743" y="1083756"/>
            <a:ext cx="8903881" cy="28754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78F6FB-EDEA-1A77-1F1C-015B3C54BAC0}"/>
              </a:ext>
            </a:extLst>
          </p:cNvPr>
          <p:cNvSpPr txBox="1"/>
          <p:nvPr/>
        </p:nvSpPr>
        <p:spPr>
          <a:xfrm>
            <a:off x="465364" y="1083128"/>
            <a:ext cx="8213270" cy="40011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000"/>
              <a:t>IPU per frame timing breakdown: mean over 4 scenes (38ms, 27FPS)</a:t>
            </a:r>
            <a:endParaRPr lang="en-US" sz="20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CC4B88-535B-AE21-7F57-362EBA2B2DA2}"/>
              </a:ext>
            </a:extLst>
          </p:cNvPr>
          <p:cNvSpPr txBox="1"/>
          <p:nvPr/>
        </p:nvSpPr>
        <p:spPr>
          <a:xfrm>
            <a:off x="3143249" y="4348841"/>
            <a:ext cx="2857499" cy="40011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000"/>
              <a:t>Per frame time (</a:t>
            </a:r>
            <a:r>
              <a:rPr lang="en-GB" sz="2000" err="1"/>
              <a:t>ms</a:t>
            </a:r>
            <a:r>
              <a:rPr lang="en-GB" sz="2000"/>
              <a:t>)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44238D-26BF-0987-6467-FD35BED1CC42}"/>
              </a:ext>
            </a:extLst>
          </p:cNvPr>
          <p:cNvSpPr txBox="1"/>
          <p:nvPr/>
        </p:nvSpPr>
        <p:spPr>
          <a:xfrm>
            <a:off x="255814" y="3834493"/>
            <a:ext cx="413657" cy="40011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000"/>
              <a:t>0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1B6BFD-A363-53D4-45E7-7F4650274A17}"/>
              </a:ext>
            </a:extLst>
          </p:cNvPr>
          <p:cNvSpPr txBox="1"/>
          <p:nvPr/>
        </p:nvSpPr>
        <p:spPr>
          <a:xfrm>
            <a:off x="7941128" y="3829051"/>
            <a:ext cx="658585" cy="40011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000"/>
              <a:t>35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1C898D-026B-83C6-4B90-C820D445A705}"/>
              </a:ext>
            </a:extLst>
          </p:cNvPr>
          <p:cNvSpPr txBox="1"/>
          <p:nvPr/>
        </p:nvSpPr>
        <p:spPr>
          <a:xfrm>
            <a:off x="1382485" y="3834492"/>
            <a:ext cx="413657" cy="40011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000"/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0DA28B-516A-A96A-15A5-D5FEFC34FA83}"/>
              </a:ext>
            </a:extLst>
          </p:cNvPr>
          <p:cNvSpPr txBox="1"/>
          <p:nvPr/>
        </p:nvSpPr>
        <p:spPr>
          <a:xfrm>
            <a:off x="2449285" y="3834492"/>
            <a:ext cx="495299" cy="40011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000"/>
              <a:t>10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4ADE58-098B-A45F-D581-B8F3F416D25B}"/>
              </a:ext>
            </a:extLst>
          </p:cNvPr>
          <p:cNvSpPr txBox="1"/>
          <p:nvPr/>
        </p:nvSpPr>
        <p:spPr>
          <a:xfrm>
            <a:off x="6912428" y="3829048"/>
            <a:ext cx="495299" cy="40011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000"/>
              <a:t>30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C4774E-6FA6-69C3-3D5E-7F7319FD07D2}"/>
              </a:ext>
            </a:extLst>
          </p:cNvPr>
          <p:cNvSpPr txBox="1"/>
          <p:nvPr/>
        </p:nvSpPr>
        <p:spPr>
          <a:xfrm>
            <a:off x="5807527" y="3829048"/>
            <a:ext cx="495299" cy="40011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000"/>
              <a:t>25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98D46C-174C-5AB0-245C-EF4AF82BC200}"/>
              </a:ext>
            </a:extLst>
          </p:cNvPr>
          <p:cNvSpPr txBox="1"/>
          <p:nvPr/>
        </p:nvSpPr>
        <p:spPr>
          <a:xfrm>
            <a:off x="3554185" y="3823606"/>
            <a:ext cx="495299" cy="40011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000"/>
              <a:t>15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B6CC2E-C2B6-F159-F90E-ECA9C66A76A6}"/>
              </a:ext>
            </a:extLst>
          </p:cNvPr>
          <p:cNvSpPr txBox="1"/>
          <p:nvPr/>
        </p:nvSpPr>
        <p:spPr>
          <a:xfrm>
            <a:off x="4675413" y="3823606"/>
            <a:ext cx="495299" cy="40011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00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85856392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B5EC8C0-BD42-559C-6269-2969581CA6D5}"/>
              </a:ext>
            </a:extLst>
          </p:cNvPr>
          <p:cNvSpPr txBox="1"/>
          <p:nvPr/>
        </p:nvSpPr>
        <p:spPr>
          <a:xfrm>
            <a:off x="2269671" y="1448667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800">
                <a:solidFill>
                  <a:schemeClr val="tx1"/>
                </a:solidFill>
                <a:latin typeface="+mj-lt"/>
                <a:sym typeface="Figtree Medium"/>
              </a:rPr>
              <a:t>Churn Rate</a:t>
            </a:r>
            <a:endParaRPr lang="en-001" sz="48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E03AAD-0056-65B0-2E94-D87BC9DD2E3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/>
              <a:t>57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CF1ED2-8D22-2BB2-B525-45F038C29481}"/>
              </a:ext>
            </a:extLst>
          </p:cNvPr>
          <p:cNvSpPr txBox="1"/>
          <p:nvPr/>
        </p:nvSpPr>
        <p:spPr>
          <a:xfrm>
            <a:off x="1073943" y="2555112"/>
            <a:ext cx="6996113" cy="10772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" sz="3200">
                <a:solidFill>
                  <a:schemeClr val="tx1"/>
                </a:solidFill>
                <a:latin typeface="+mj-lt"/>
                <a:sym typeface="Figtree Medium"/>
              </a:rPr>
              <a:t>“The share of Gaussians that move in memory between frames”</a:t>
            </a:r>
          </a:p>
        </p:txBody>
      </p:sp>
    </p:spTree>
    <p:extLst>
      <p:ext uri="{BB962C8B-B14F-4D97-AF65-F5344CB8AC3E}">
        <p14:creationId xmlns:p14="http://schemas.microsoft.com/office/powerpoint/2010/main" val="31754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32099E-6 L 0.00174 -0.279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-139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20988E-6 L 0.00017 -0.3052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95C8A8-D7CF-7DDD-6D5F-0B100998F5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87F395B-A648-D301-C103-A7A632FBF5BF}"/>
              </a:ext>
            </a:extLst>
          </p:cNvPr>
          <p:cNvSpPr txBox="1"/>
          <p:nvPr/>
        </p:nvSpPr>
        <p:spPr>
          <a:xfrm>
            <a:off x="2286000" y="15835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800">
                <a:solidFill>
                  <a:schemeClr val="tx1"/>
                </a:solidFill>
                <a:latin typeface="+mj-lt"/>
                <a:sym typeface="Figtree Medium"/>
              </a:rPr>
              <a:t>Churn Rate</a:t>
            </a:r>
            <a:endParaRPr lang="en-001" sz="48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078E3F-6487-B42A-61A8-67EBF89C682E}"/>
              </a:ext>
            </a:extLst>
          </p:cNvPr>
          <p:cNvSpPr txBox="1"/>
          <p:nvPr/>
        </p:nvSpPr>
        <p:spPr>
          <a:xfrm>
            <a:off x="1073943" y="972562"/>
            <a:ext cx="6996113" cy="10772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" sz="3200">
                <a:solidFill>
                  <a:schemeClr val="tx1"/>
                </a:solidFill>
                <a:latin typeface="+mj-lt"/>
                <a:sym typeface="Figtree Medium"/>
              </a:rPr>
              <a:t>“The share of Gaussians that move in memory between frames”</a:t>
            </a:r>
            <a:endParaRPr lang="en-001" sz="320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B09A7E-89DA-6C99-200B-6E72E19DD5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0314"/>
          <a:stretch>
            <a:fillRect/>
          </a:stretch>
        </p:blipFill>
        <p:spPr>
          <a:xfrm>
            <a:off x="532790" y="2390775"/>
            <a:ext cx="2852947" cy="18210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D109EE-8481-E779-3801-5DB1C5332E7D}"/>
              </a:ext>
            </a:extLst>
          </p:cNvPr>
          <p:cNvSpPr txBox="1"/>
          <p:nvPr/>
        </p:nvSpPr>
        <p:spPr>
          <a:xfrm>
            <a:off x="460762" y="4260296"/>
            <a:ext cx="29249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3200">
                <a:solidFill>
                  <a:schemeClr val="tx1"/>
                </a:solidFill>
                <a:latin typeface="+mj-lt"/>
                <a:sym typeface="Figtree Medium"/>
              </a:rPr>
              <a:t>Churn = 0%</a:t>
            </a:r>
            <a:endParaRPr lang="en-001" sz="32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D04E6D-FCFF-FE82-2134-0D6A8358CF52}"/>
              </a:ext>
            </a:extLst>
          </p:cNvPr>
          <p:cNvSpPr txBox="1"/>
          <p:nvPr/>
        </p:nvSpPr>
        <p:spPr>
          <a:xfrm>
            <a:off x="3109511" y="3055620"/>
            <a:ext cx="2924975" cy="10772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3200">
                <a:solidFill>
                  <a:schemeClr val="tx1"/>
                </a:solidFill>
                <a:latin typeface="+mj-lt"/>
                <a:sym typeface="Figtree Medium"/>
              </a:rPr>
              <a:t>F</a:t>
            </a:r>
            <a:r>
              <a:rPr lang="en" sz="3200">
                <a:solidFill>
                  <a:schemeClr val="tx1"/>
                </a:solidFill>
                <a:latin typeface="+mj-lt"/>
                <a:sym typeface="Figtree Medium"/>
              </a:rPr>
              <a:t>or a single Gaussian</a:t>
            </a:r>
            <a:endParaRPr lang="en-001" sz="32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285FA2-47A5-A687-45A6-CE3E48EA442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/>
              <a:t>58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FB6AFF-C337-8B81-FC6E-84C53B0537FC}"/>
              </a:ext>
            </a:extLst>
          </p:cNvPr>
          <p:cNvSpPr txBox="1"/>
          <p:nvPr/>
        </p:nvSpPr>
        <p:spPr>
          <a:xfrm>
            <a:off x="962079" y="2253534"/>
            <a:ext cx="2227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t</a:t>
            </a:r>
            <a:endParaRPr lang="en-00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B7A133-3FB8-55D1-1050-C15D0C858961}"/>
              </a:ext>
            </a:extLst>
          </p:cNvPr>
          <p:cNvSpPr txBox="1"/>
          <p:nvPr/>
        </p:nvSpPr>
        <p:spPr>
          <a:xfrm>
            <a:off x="1680213" y="2253533"/>
            <a:ext cx="561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t+1</a:t>
            </a:r>
            <a:endParaRPr lang="en-001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541AB5-2A58-3DDA-A395-9F90BA872410}"/>
              </a:ext>
            </a:extLst>
          </p:cNvPr>
          <p:cNvSpPr txBox="1"/>
          <p:nvPr/>
        </p:nvSpPr>
        <p:spPr>
          <a:xfrm>
            <a:off x="2576552" y="2253532"/>
            <a:ext cx="561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t+2</a:t>
            </a:r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1964830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B7C802-A8E3-B293-CBCA-62189E441C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27EDD15-4425-0504-ACDD-B1935F4F179A}"/>
              </a:ext>
            </a:extLst>
          </p:cNvPr>
          <p:cNvSpPr txBox="1"/>
          <p:nvPr/>
        </p:nvSpPr>
        <p:spPr>
          <a:xfrm>
            <a:off x="2286000" y="15835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800">
                <a:solidFill>
                  <a:schemeClr val="tx1"/>
                </a:solidFill>
                <a:latin typeface="+mj-lt"/>
                <a:sym typeface="Figtree Medium"/>
              </a:rPr>
              <a:t>Churn Rate</a:t>
            </a:r>
            <a:endParaRPr lang="en-001" sz="48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E2C8C7-051D-D14C-687A-8DFD01250C7B}"/>
              </a:ext>
            </a:extLst>
          </p:cNvPr>
          <p:cNvSpPr txBox="1"/>
          <p:nvPr/>
        </p:nvSpPr>
        <p:spPr>
          <a:xfrm>
            <a:off x="1073943" y="973567"/>
            <a:ext cx="6996113" cy="10772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" sz="3200">
                <a:solidFill>
                  <a:schemeClr val="tx1"/>
                </a:solidFill>
                <a:latin typeface="+mj-lt"/>
                <a:sym typeface="Figtree Medium"/>
              </a:rPr>
              <a:t>“The share of Gaussians that move in memory between frames”</a:t>
            </a:r>
            <a:endParaRPr lang="en-001" sz="320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AA7055-BE06-F5A5-7B2D-026FCDA303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0314"/>
          <a:stretch>
            <a:fillRect/>
          </a:stretch>
        </p:blipFill>
        <p:spPr>
          <a:xfrm>
            <a:off x="5794278" y="2439264"/>
            <a:ext cx="2852948" cy="18210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A1CF16-254D-D045-FAA4-5E123CBF60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0314"/>
          <a:stretch>
            <a:fillRect/>
          </a:stretch>
        </p:blipFill>
        <p:spPr>
          <a:xfrm>
            <a:off x="532790" y="2390775"/>
            <a:ext cx="2852947" cy="18210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463CBC-B78A-ED10-8C44-7D1C3AE7AF45}"/>
              </a:ext>
            </a:extLst>
          </p:cNvPr>
          <p:cNvSpPr txBox="1"/>
          <p:nvPr/>
        </p:nvSpPr>
        <p:spPr>
          <a:xfrm>
            <a:off x="460762" y="4260296"/>
            <a:ext cx="29249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3200">
                <a:solidFill>
                  <a:schemeClr val="tx1"/>
                </a:solidFill>
                <a:latin typeface="+mj-lt"/>
                <a:sym typeface="Figtree Medium"/>
              </a:rPr>
              <a:t>Churn = 0%</a:t>
            </a:r>
            <a:endParaRPr lang="en-001" sz="32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6C1429-ACC7-EA38-84A0-0BF0E2D12DD1}"/>
              </a:ext>
            </a:extLst>
          </p:cNvPr>
          <p:cNvSpPr txBox="1"/>
          <p:nvPr/>
        </p:nvSpPr>
        <p:spPr>
          <a:xfrm>
            <a:off x="5758265" y="4260295"/>
            <a:ext cx="29249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3200">
                <a:solidFill>
                  <a:schemeClr val="tx1"/>
                </a:solidFill>
                <a:latin typeface="+mj-lt"/>
                <a:sym typeface="Figtree Medium"/>
              </a:rPr>
              <a:t>Churn = 100%</a:t>
            </a:r>
            <a:endParaRPr lang="en-001" sz="32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10EFEE-ECD9-683E-7A3F-00FACEC0DD17}"/>
              </a:ext>
            </a:extLst>
          </p:cNvPr>
          <p:cNvSpPr txBox="1"/>
          <p:nvPr/>
        </p:nvSpPr>
        <p:spPr>
          <a:xfrm>
            <a:off x="3109511" y="3056342"/>
            <a:ext cx="2924975" cy="10772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3200">
                <a:solidFill>
                  <a:schemeClr val="tx1"/>
                </a:solidFill>
                <a:latin typeface="+mj-lt"/>
                <a:sym typeface="Figtree Medium"/>
              </a:rPr>
              <a:t>F</a:t>
            </a:r>
            <a:r>
              <a:rPr lang="en" sz="3200">
                <a:solidFill>
                  <a:schemeClr val="tx1"/>
                </a:solidFill>
                <a:latin typeface="+mj-lt"/>
                <a:sym typeface="Figtree Medium"/>
              </a:rPr>
              <a:t>or a single Gaussian</a:t>
            </a:r>
            <a:endParaRPr lang="en-001" sz="32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54F413-3654-427C-F606-B903C68EFCA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/>
              <a:t>59</a:t>
            </a:fld>
            <a:endParaRPr lang="en-GB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2A51ED5-C741-1B7D-34F4-B4ED23104F84}"/>
              </a:ext>
            </a:extLst>
          </p:cNvPr>
          <p:cNvSpPr txBox="1"/>
          <p:nvPr/>
        </p:nvSpPr>
        <p:spPr>
          <a:xfrm>
            <a:off x="962079" y="2253534"/>
            <a:ext cx="2227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t</a:t>
            </a:r>
            <a:endParaRPr lang="en-001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5B3FB21-1976-F484-3F59-1D4783D20211}"/>
              </a:ext>
            </a:extLst>
          </p:cNvPr>
          <p:cNvSpPr txBox="1"/>
          <p:nvPr/>
        </p:nvSpPr>
        <p:spPr>
          <a:xfrm>
            <a:off x="1680213" y="2253533"/>
            <a:ext cx="561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t+1</a:t>
            </a:r>
            <a:endParaRPr lang="en-001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AE89FD6-5E23-4EAE-58DA-8EB35918F70F}"/>
              </a:ext>
            </a:extLst>
          </p:cNvPr>
          <p:cNvSpPr txBox="1"/>
          <p:nvPr/>
        </p:nvSpPr>
        <p:spPr>
          <a:xfrm>
            <a:off x="2576552" y="2253532"/>
            <a:ext cx="561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t+2</a:t>
            </a:r>
            <a:endParaRPr lang="en-001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D39418F-3C9C-EB3D-7A15-C50F944C1392}"/>
              </a:ext>
            </a:extLst>
          </p:cNvPr>
          <p:cNvSpPr txBox="1"/>
          <p:nvPr/>
        </p:nvSpPr>
        <p:spPr>
          <a:xfrm>
            <a:off x="6208993" y="2269863"/>
            <a:ext cx="2227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t</a:t>
            </a:r>
            <a:endParaRPr lang="en-001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B1372FD-1548-D910-295E-DB9F2113C37E}"/>
              </a:ext>
            </a:extLst>
          </p:cNvPr>
          <p:cNvSpPr txBox="1"/>
          <p:nvPr/>
        </p:nvSpPr>
        <p:spPr>
          <a:xfrm>
            <a:off x="6927127" y="2269862"/>
            <a:ext cx="561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t+1</a:t>
            </a:r>
            <a:endParaRPr lang="en-001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40D3DBD-DDE1-B921-CEEF-EE31E46B6832}"/>
              </a:ext>
            </a:extLst>
          </p:cNvPr>
          <p:cNvSpPr txBox="1"/>
          <p:nvPr/>
        </p:nvSpPr>
        <p:spPr>
          <a:xfrm>
            <a:off x="7823466" y="2269861"/>
            <a:ext cx="561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t+2</a:t>
            </a:r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22540200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EA1B3F-5D1C-88C0-B7DA-EB8C004F2C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aussian_projection_tight_tiled">
            <a:hlinkClick r:id="" action="ppaction://media"/>
            <a:extLst>
              <a:ext uri="{FF2B5EF4-FFF2-40B4-BE49-F238E27FC236}">
                <a16:creationId xmlns:a16="http://schemas.microsoft.com/office/drawing/2014/main" id="{35071052-4EE1-45C6-35B0-CF374D09BB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86494"/>
            <a:ext cx="8746670" cy="43597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5ECA48-DA3B-51EE-C74D-11C79C6DDF1B}"/>
              </a:ext>
            </a:extLst>
          </p:cNvPr>
          <p:cNvSpPr txBox="1"/>
          <p:nvPr/>
        </p:nvSpPr>
        <p:spPr>
          <a:xfrm>
            <a:off x="477156" y="65079"/>
            <a:ext cx="818968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000">
                <a:solidFill>
                  <a:schemeClr val="tx1"/>
                </a:solidFill>
                <a:latin typeface="Arial" panose="020B0604020202020204" pitchFamily="34" charset="0"/>
                <a:ea typeface="Sans Serif Collection" panose="020B0502040504020204" pitchFamily="34" charset="0"/>
                <a:cs typeface="Arial" panose="020B0604020202020204" pitchFamily="34" charset="0"/>
                <a:sym typeface="Figtree Medium"/>
              </a:rPr>
              <a:t>3D Gaussian Splatting</a:t>
            </a:r>
            <a:endParaRPr lang="en-001" sz="40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BB63EE-794C-BD43-FE64-314CCDC0DCDB}"/>
              </a:ext>
            </a:extLst>
          </p:cNvPr>
          <p:cNvSpPr txBox="1"/>
          <p:nvPr/>
        </p:nvSpPr>
        <p:spPr>
          <a:xfrm>
            <a:off x="1634780" y="877147"/>
            <a:ext cx="1750784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" sz="2000">
                <a:solidFill>
                  <a:schemeClr val="tx1"/>
                </a:solidFill>
                <a:latin typeface="Arial" panose="020B0604020202020204" pitchFamily="34" charset="0"/>
                <a:ea typeface="Sans Serif Collection" panose="020B0502040504020204" pitchFamily="34" charset="0"/>
                <a:cs typeface="Arial" panose="020B0604020202020204" pitchFamily="34" charset="0"/>
                <a:sym typeface="Figtree Medium"/>
              </a:rPr>
              <a:t>World Space</a:t>
            </a:r>
            <a:endParaRPr lang="en-001" sz="20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11F2B5-2B66-390F-4209-31630F054307}"/>
              </a:ext>
            </a:extLst>
          </p:cNvPr>
          <p:cNvSpPr txBox="1"/>
          <p:nvPr/>
        </p:nvSpPr>
        <p:spPr>
          <a:xfrm>
            <a:off x="5985331" y="877147"/>
            <a:ext cx="1750784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" sz="2000">
                <a:solidFill>
                  <a:schemeClr val="tx1"/>
                </a:solidFill>
                <a:latin typeface="Arial" panose="020B0604020202020204" pitchFamily="34" charset="0"/>
                <a:ea typeface="Sans Serif Collection" panose="020B0502040504020204" pitchFamily="34" charset="0"/>
                <a:cs typeface="Arial" panose="020B0604020202020204" pitchFamily="34" charset="0"/>
                <a:sym typeface="Figtree Medium"/>
              </a:rPr>
              <a:t>Image Space</a:t>
            </a:r>
            <a:endParaRPr lang="en-001" sz="20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A8673C-9D64-B430-F0C4-E0017A6707F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5539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inus_sweep">
            <a:hlinkClick r:id="" action="ppaction://media"/>
            <a:extLst>
              <a:ext uri="{FF2B5EF4-FFF2-40B4-BE49-F238E27FC236}">
                <a16:creationId xmlns:a16="http://schemas.microsoft.com/office/drawing/2014/main" id="{7BBB8825-5022-8C5A-58FD-92F704A023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7660" t="-61" r="8084" b="3738"/>
          <a:stretch>
            <a:fillRect/>
          </a:stretch>
        </p:blipFill>
        <p:spPr>
          <a:xfrm>
            <a:off x="5946187" y="1405265"/>
            <a:ext cx="2949256" cy="33676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E85EA3-F5E2-9E54-B549-F6C106FB16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443" y="1290491"/>
            <a:ext cx="5595644" cy="35971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D994C96-D81E-7DA3-06BF-5FB133DF05C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20314"/>
          <a:stretch>
            <a:fillRect/>
          </a:stretch>
        </p:blipFill>
        <p:spPr>
          <a:xfrm>
            <a:off x="1071983" y="1885950"/>
            <a:ext cx="2830727" cy="18068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170576-A593-FD07-0CD6-CDF5FAC59081}"/>
              </a:ext>
            </a:extLst>
          </p:cNvPr>
          <p:cNvSpPr txBox="1"/>
          <p:nvPr/>
        </p:nvSpPr>
        <p:spPr>
          <a:xfrm>
            <a:off x="2286000" y="15835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800">
                <a:solidFill>
                  <a:schemeClr val="tx1"/>
                </a:solidFill>
                <a:latin typeface="+mj-lt"/>
                <a:sym typeface="Figtree Medium"/>
              </a:rPr>
              <a:t>Churn Rate</a:t>
            </a:r>
            <a:endParaRPr lang="en-001" sz="48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3980C7-133B-030D-06C0-E02BE93D6CD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4239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6109E4-30B5-F641-7EC4-0489B9D76A7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61</a:t>
            </a:fld>
            <a:endParaRPr lang="en"/>
          </a:p>
        </p:txBody>
      </p:sp>
      <p:pic>
        <p:nvPicPr>
          <p:cNvPr id="6" name="Picture 5" descr="A graph with orange lines&#10;&#10;AI-generated content may be incorrect.">
            <a:extLst>
              <a:ext uri="{FF2B5EF4-FFF2-40B4-BE49-F238E27FC236}">
                <a16:creationId xmlns:a16="http://schemas.microsoft.com/office/drawing/2014/main" id="{F66F0382-60F5-9806-7CB2-DC27D1EF1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530" y="38635"/>
            <a:ext cx="7946956" cy="50613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37126F-0815-9FF5-1F53-C6AF13BE4514}"/>
              </a:ext>
            </a:extLst>
          </p:cNvPr>
          <p:cNvSpPr txBox="1"/>
          <p:nvPr/>
        </p:nvSpPr>
        <p:spPr>
          <a:xfrm>
            <a:off x="5663294" y="3943349"/>
            <a:ext cx="2849334" cy="461665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>
                <a:solidFill>
                  <a:schemeClr val="accent4">
                    <a:lumMod val="76000"/>
                  </a:schemeClr>
                </a:solidFill>
              </a:rPr>
              <a:t>IPU churn rate</a:t>
            </a:r>
          </a:p>
        </p:txBody>
      </p:sp>
    </p:spTree>
    <p:extLst>
      <p:ext uri="{BB962C8B-B14F-4D97-AF65-F5344CB8AC3E}">
        <p14:creationId xmlns:p14="http://schemas.microsoft.com/office/powerpoint/2010/main" val="177990489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5F155C-02EE-01A5-061B-7DB0C0633CC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62</a:t>
            </a:fld>
            <a:endParaRPr lang="en"/>
          </a:p>
        </p:txBody>
      </p:sp>
      <p:pic>
        <p:nvPicPr>
          <p:cNvPr id="5" name="Picture 4" descr="A graph with orange and blue lines&#10;&#10;AI-generated content may be incorrect.">
            <a:extLst>
              <a:ext uri="{FF2B5EF4-FFF2-40B4-BE49-F238E27FC236}">
                <a16:creationId xmlns:a16="http://schemas.microsoft.com/office/drawing/2014/main" id="{6EC8AF8F-75B5-E12B-0EFF-BC94B112D3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8" t="7203" r="-68" b="-106"/>
          <a:stretch>
            <a:fillRect/>
          </a:stretch>
        </p:blipFill>
        <p:spPr>
          <a:xfrm>
            <a:off x="571500" y="370114"/>
            <a:ext cx="8001008" cy="4778451"/>
          </a:xfrm>
          <a:prstGeom prst="rect">
            <a:avLst/>
          </a:prstGeom>
        </p:spPr>
      </p:pic>
      <p:pic>
        <p:nvPicPr>
          <p:cNvPr id="6" name="Picture 5" descr="A graph with orange lines&#10;&#10;AI-generated content may be incorrect.">
            <a:extLst>
              <a:ext uri="{FF2B5EF4-FFF2-40B4-BE49-F238E27FC236}">
                <a16:creationId xmlns:a16="http://schemas.microsoft.com/office/drawing/2014/main" id="{53825D80-5F82-8FD1-CF98-B67A6A6401E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92142"/>
          <a:stretch>
            <a:fillRect/>
          </a:stretch>
        </p:blipFill>
        <p:spPr>
          <a:xfrm>
            <a:off x="595313" y="23813"/>
            <a:ext cx="7953375" cy="400429"/>
          </a:xfrm>
          <a:prstGeom prst="rect">
            <a:avLst/>
          </a:prstGeom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25970378-E738-B812-B35E-67968518F4F6}"/>
              </a:ext>
            </a:extLst>
          </p:cNvPr>
          <p:cNvSpPr txBox="1"/>
          <p:nvPr/>
        </p:nvSpPr>
        <p:spPr>
          <a:xfrm>
            <a:off x="2607174" y="1587961"/>
            <a:ext cx="1692773" cy="646331"/>
          </a:xfrm>
          <a:prstGeom prst="rect">
            <a:avLst/>
          </a:prstGeom>
          <a:solidFill>
            <a:srgbClr val="FBF2ED"/>
          </a:solidFill>
          <a:effectLst>
            <a:glow rad="101600">
              <a:srgbClr val="FED0BD">
                <a:alpha val="60000"/>
              </a:srgbClr>
            </a:glow>
          </a:effectLst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800" b="1"/>
              <a:t>Work avoided by locality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99FE01-84DB-3EE6-22EA-76E5DA735CD1}"/>
              </a:ext>
            </a:extLst>
          </p:cNvPr>
          <p:cNvSpPr txBox="1"/>
          <p:nvPr/>
        </p:nvSpPr>
        <p:spPr>
          <a:xfrm>
            <a:off x="2288722" y="906235"/>
            <a:ext cx="2849334" cy="461665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>
                <a:solidFill>
                  <a:schemeClr val="accent1">
                    <a:lumMod val="76000"/>
                  </a:schemeClr>
                </a:solidFill>
              </a:rPr>
              <a:t>GPU churn rate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2B2415-E081-06CD-6F0C-0C51897A0FF7}"/>
              </a:ext>
            </a:extLst>
          </p:cNvPr>
          <p:cNvSpPr txBox="1"/>
          <p:nvPr/>
        </p:nvSpPr>
        <p:spPr>
          <a:xfrm>
            <a:off x="5510894" y="3790949"/>
            <a:ext cx="2849334" cy="461665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>
                <a:solidFill>
                  <a:schemeClr val="accent4">
                    <a:lumMod val="76000"/>
                  </a:schemeClr>
                </a:solidFill>
              </a:rPr>
              <a:t>IPU churn rate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5F0A66-5E15-56D5-00A1-DD5092BABE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312" y="15308"/>
            <a:ext cx="7953374" cy="5112884"/>
          </a:xfrm>
          <a:prstGeom prst="rect">
            <a:avLst/>
          </a:prstGeom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0660ACEE-FECD-4A9A-7B69-9C9F9D89DD4C}"/>
              </a:ext>
            </a:extLst>
          </p:cNvPr>
          <p:cNvSpPr txBox="1"/>
          <p:nvPr/>
        </p:nvSpPr>
        <p:spPr>
          <a:xfrm>
            <a:off x="2759574" y="1740361"/>
            <a:ext cx="1964826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1800" b="1"/>
              <a:t>Work avoided by data locality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72AB92-8080-FC1C-F139-AE644A291C47}"/>
              </a:ext>
            </a:extLst>
          </p:cNvPr>
          <p:cNvSpPr txBox="1"/>
          <p:nvPr/>
        </p:nvSpPr>
        <p:spPr>
          <a:xfrm>
            <a:off x="2441122" y="1058635"/>
            <a:ext cx="2849334" cy="461665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>
                <a:solidFill>
                  <a:schemeClr val="accent1">
                    <a:lumMod val="76000"/>
                  </a:schemeClr>
                </a:solidFill>
              </a:rPr>
              <a:t>GPU churn rate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AF824C-B6CC-BE41-2440-CDBBEC5C9C69}"/>
              </a:ext>
            </a:extLst>
          </p:cNvPr>
          <p:cNvSpPr txBox="1"/>
          <p:nvPr/>
        </p:nvSpPr>
        <p:spPr>
          <a:xfrm>
            <a:off x="5663294" y="3943349"/>
            <a:ext cx="2849334" cy="461665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>
                <a:solidFill>
                  <a:schemeClr val="accent4">
                    <a:lumMod val="76000"/>
                  </a:schemeClr>
                </a:solidFill>
              </a:rPr>
              <a:t>IPU churn rate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B8E8899-EE60-0288-96EB-5001096FF9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92302"/>
          <a:stretch>
            <a:fillRect/>
          </a:stretch>
        </p:blipFill>
        <p:spPr>
          <a:xfrm>
            <a:off x="559254" y="2492"/>
            <a:ext cx="7953374" cy="39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8830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6737F6-7373-D0E4-0AFB-0563CC1FE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E995D1-29CF-1EB4-0483-A54ED8EEE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12" y="15308"/>
            <a:ext cx="7953374" cy="511288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87B491-EE57-E49F-1039-4D3C774B0F7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63</a:t>
            </a:fld>
            <a:endParaRPr lang="en"/>
          </a:p>
        </p:txBody>
      </p:sp>
      <p:pic>
        <p:nvPicPr>
          <p:cNvPr id="6" name="Picture 5" descr="A graph with orange lines&#10;&#10;AI-generated content may be incorrect.">
            <a:extLst>
              <a:ext uri="{FF2B5EF4-FFF2-40B4-BE49-F238E27FC236}">
                <a16:creationId xmlns:a16="http://schemas.microsoft.com/office/drawing/2014/main" id="{A96CC4B0-B320-983B-B4EC-E55A18F2D8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92142"/>
          <a:stretch>
            <a:fillRect/>
          </a:stretch>
        </p:blipFill>
        <p:spPr>
          <a:xfrm>
            <a:off x="595313" y="23813"/>
            <a:ext cx="7953375" cy="400429"/>
          </a:xfrm>
          <a:prstGeom prst="rect">
            <a:avLst/>
          </a:prstGeom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8C299081-2CE2-2078-CECA-87A278E34EC1}"/>
              </a:ext>
            </a:extLst>
          </p:cNvPr>
          <p:cNvSpPr txBox="1"/>
          <p:nvPr/>
        </p:nvSpPr>
        <p:spPr>
          <a:xfrm>
            <a:off x="2759574" y="1740361"/>
            <a:ext cx="1964826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1800" b="1"/>
              <a:t>Work avoided by data locality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2B38FC-D52D-3987-3223-3A73311C140C}"/>
              </a:ext>
            </a:extLst>
          </p:cNvPr>
          <p:cNvSpPr txBox="1"/>
          <p:nvPr/>
        </p:nvSpPr>
        <p:spPr>
          <a:xfrm>
            <a:off x="2441122" y="1058635"/>
            <a:ext cx="2849334" cy="461665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>
                <a:solidFill>
                  <a:schemeClr val="accent1">
                    <a:lumMod val="76000"/>
                  </a:schemeClr>
                </a:solidFill>
              </a:rPr>
              <a:t>GPU churn rate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AE84F9-C78F-D723-E765-D496EF3F1231}"/>
              </a:ext>
            </a:extLst>
          </p:cNvPr>
          <p:cNvSpPr txBox="1"/>
          <p:nvPr/>
        </p:nvSpPr>
        <p:spPr>
          <a:xfrm>
            <a:off x="5663294" y="3943349"/>
            <a:ext cx="2849334" cy="461665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>
                <a:solidFill>
                  <a:schemeClr val="accent4">
                    <a:lumMod val="76000"/>
                  </a:schemeClr>
                </a:solidFill>
              </a:rPr>
              <a:t>IPU churn rate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AE19F14-8B61-40F3-F160-AF8B5B41B6C4}"/>
              </a:ext>
            </a:extLst>
          </p:cNvPr>
          <p:cNvSpPr/>
          <p:nvPr/>
        </p:nvSpPr>
        <p:spPr>
          <a:xfrm>
            <a:off x="786493" y="3483428"/>
            <a:ext cx="4653642" cy="1257301"/>
          </a:xfrm>
          <a:prstGeom prst="roundRect">
            <a:avLst/>
          </a:prstGeom>
          <a:noFill/>
          <a:ln w="38100">
            <a:solidFill>
              <a:srgbClr val="FF00D5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932D1C-6C54-B225-E69C-34D58643C67C}"/>
              </a:ext>
            </a:extLst>
          </p:cNvPr>
          <p:cNvSpPr txBox="1"/>
          <p:nvPr/>
        </p:nvSpPr>
        <p:spPr>
          <a:xfrm>
            <a:off x="1932951" y="3095965"/>
            <a:ext cx="3041217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GB">
                <a:solidFill>
                  <a:srgbClr val="FF00D5"/>
                </a:solidFill>
              </a:rPr>
              <a:t>Smooth motions exploit data locality</a:t>
            </a:r>
            <a:endParaRPr lang="en-001">
              <a:solidFill>
                <a:srgbClr val="FF00D5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99D2E26-ACC8-CA3C-4867-FA8198AE7E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92302"/>
          <a:stretch>
            <a:fillRect/>
          </a:stretch>
        </p:blipFill>
        <p:spPr>
          <a:xfrm>
            <a:off x="559254" y="2492"/>
            <a:ext cx="7953374" cy="39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190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D43B5E-BFB9-E023-D266-5D0740EE0B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09ADE8-1084-7FF5-58A2-7A9B6E1C5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12" y="15308"/>
            <a:ext cx="7953374" cy="511288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E0BD19-F9C9-A2D3-3C20-E3E26A6DA3E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64</a:t>
            </a:fld>
            <a:endParaRPr lang="en"/>
          </a:p>
        </p:txBody>
      </p:sp>
      <p:pic>
        <p:nvPicPr>
          <p:cNvPr id="6" name="Picture 5" descr="A graph with orange lines&#10;&#10;AI-generated content may be incorrect.">
            <a:extLst>
              <a:ext uri="{FF2B5EF4-FFF2-40B4-BE49-F238E27FC236}">
                <a16:creationId xmlns:a16="http://schemas.microsoft.com/office/drawing/2014/main" id="{87FE643C-A74C-E04D-0CEE-7FA4136583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92142"/>
          <a:stretch>
            <a:fillRect/>
          </a:stretch>
        </p:blipFill>
        <p:spPr>
          <a:xfrm>
            <a:off x="595313" y="23813"/>
            <a:ext cx="7953375" cy="400429"/>
          </a:xfrm>
          <a:prstGeom prst="rect">
            <a:avLst/>
          </a:prstGeom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36E4F769-85F5-5C27-6DDC-92F597FFD6CA}"/>
              </a:ext>
            </a:extLst>
          </p:cNvPr>
          <p:cNvSpPr txBox="1"/>
          <p:nvPr/>
        </p:nvSpPr>
        <p:spPr>
          <a:xfrm>
            <a:off x="2759574" y="1740361"/>
            <a:ext cx="1964826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1800" b="1"/>
              <a:t>Work avoided by data locality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0A9746-4AB1-ACBD-EE70-67048A35EB82}"/>
              </a:ext>
            </a:extLst>
          </p:cNvPr>
          <p:cNvSpPr txBox="1"/>
          <p:nvPr/>
        </p:nvSpPr>
        <p:spPr>
          <a:xfrm>
            <a:off x="2441122" y="1058635"/>
            <a:ext cx="2849334" cy="461665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>
                <a:solidFill>
                  <a:schemeClr val="accent1">
                    <a:lumMod val="76000"/>
                  </a:schemeClr>
                </a:solidFill>
              </a:rPr>
              <a:t>GPU churn rate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59D624-C325-ACE3-24CD-7AB7C3894950}"/>
              </a:ext>
            </a:extLst>
          </p:cNvPr>
          <p:cNvSpPr txBox="1"/>
          <p:nvPr/>
        </p:nvSpPr>
        <p:spPr>
          <a:xfrm>
            <a:off x="5663294" y="3943349"/>
            <a:ext cx="2849334" cy="461665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>
                <a:solidFill>
                  <a:schemeClr val="accent4">
                    <a:lumMod val="76000"/>
                  </a:schemeClr>
                </a:solidFill>
              </a:rPr>
              <a:t>IPU churn rate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0C0894D-8B28-8094-FBAD-1463FE763443}"/>
              </a:ext>
            </a:extLst>
          </p:cNvPr>
          <p:cNvSpPr/>
          <p:nvPr/>
        </p:nvSpPr>
        <p:spPr>
          <a:xfrm>
            <a:off x="786493" y="3483428"/>
            <a:ext cx="4653642" cy="1257301"/>
          </a:xfrm>
          <a:prstGeom prst="roundRect">
            <a:avLst/>
          </a:prstGeom>
          <a:noFill/>
          <a:ln w="38100">
            <a:solidFill>
              <a:srgbClr val="FF00D5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FBBC7E-8A20-9393-4307-E5CF21B50E5F}"/>
              </a:ext>
            </a:extLst>
          </p:cNvPr>
          <p:cNvSpPr txBox="1"/>
          <p:nvPr/>
        </p:nvSpPr>
        <p:spPr>
          <a:xfrm>
            <a:off x="1932951" y="3095965"/>
            <a:ext cx="3041217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GB">
                <a:solidFill>
                  <a:srgbClr val="FF00D5"/>
                </a:solidFill>
              </a:rPr>
              <a:t>Smooth motions exploit data locality</a:t>
            </a:r>
            <a:endParaRPr lang="en-001">
              <a:solidFill>
                <a:srgbClr val="FF00D5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9A5CF5-3443-5B83-7D4D-9F6AF02B6754}"/>
              </a:ext>
            </a:extLst>
          </p:cNvPr>
          <p:cNvSpPr txBox="1"/>
          <p:nvPr/>
        </p:nvSpPr>
        <p:spPr>
          <a:xfrm>
            <a:off x="2098861" y="3635572"/>
            <a:ext cx="2709396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GB">
                <a:solidFill>
                  <a:srgbClr val="FF00D5"/>
                </a:solidFill>
              </a:rPr>
              <a:t>(i.e. not much data moves here)</a:t>
            </a:r>
            <a:endParaRPr lang="en-001">
              <a:solidFill>
                <a:srgbClr val="FF00D5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674D0E4-8CC4-9CC5-7BAD-AEB26D5792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92302"/>
          <a:stretch>
            <a:fillRect/>
          </a:stretch>
        </p:blipFill>
        <p:spPr>
          <a:xfrm>
            <a:off x="559254" y="2492"/>
            <a:ext cx="7953374" cy="39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81701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7F0991-68F9-8BE1-B721-BBCCDC3741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7181D00-95E0-DB01-BEF8-41E636981AA8}"/>
              </a:ext>
            </a:extLst>
          </p:cNvPr>
          <p:cNvSpPr txBox="1"/>
          <p:nvPr/>
        </p:nvSpPr>
        <p:spPr>
          <a:xfrm>
            <a:off x="2286000" y="180983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800">
                <a:solidFill>
                  <a:schemeClr val="tx1"/>
                </a:solidFill>
                <a:latin typeface="+mj-lt"/>
                <a:ea typeface="Figtree Medium"/>
                <a:cs typeface="Figtree Medium"/>
                <a:sym typeface="Figtree Medium"/>
              </a:rPr>
              <a:t>Future Work</a:t>
            </a:r>
            <a:endParaRPr lang="en-001" sz="48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B8A0D1-B932-070A-1C67-BE70DDB6CDA9}"/>
              </a:ext>
            </a:extLst>
          </p:cNvPr>
          <p:cNvSpPr txBox="1"/>
          <p:nvPr/>
        </p:nvSpPr>
        <p:spPr>
          <a:xfrm>
            <a:off x="323850" y="2273455"/>
            <a:ext cx="84963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434343"/>
                </a:solidFill>
                <a:latin typeface="+mj-lt"/>
                <a:ea typeface="Figtree Medium"/>
                <a:cs typeface="Figtree Medium"/>
                <a:sym typeface="Figtree Medium"/>
              </a:rPr>
              <a:t>Try backwards pass?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D0F2AB-A7D7-BB98-7F82-21146C1BFE11}"/>
              </a:ext>
            </a:extLst>
          </p:cNvPr>
          <p:cNvSpPr txBox="1"/>
          <p:nvPr/>
        </p:nvSpPr>
        <p:spPr>
          <a:xfrm>
            <a:off x="323850" y="3074087"/>
            <a:ext cx="84963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434343"/>
                </a:solidFill>
                <a:latin typeface="+mj-lt"/>
                <a:ea typeface="Figtree Medium"/>
                <a:cs typeface="Figtree Medium"/>
                <a:sym typeface="Figtree Medium"/>
              </a:rPr>
              <a:t>Try different 3D representations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04638-F7FF-EE62-6E79-B4B7060922F3}"/>
              </a:ext>
            </a:extLst>
          </p:cNvPr>
          <p:cNvSpPr txBox="1"/>
          <p:nvPr/>
        </p:nvSpPr>
        <p:spPr>
          <a:xfrm>
            <a:off x="323850" y="1472823"/>
            <a:ext cx="84963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434343"/>
                </a:solidFill>
                <a:latin typeface="+mj-lt"/>
                <a:ea typeface="Figtree Medium"/>
                <a:cs typeface="Figtree Medium"/>
                <a:sym typeface="Figtree Medium"/>
              </a:rPr>
              <a:t>Use IPU tile matrix engine, use all threads, </a:t>
            </a:r>
            <a:r>
              <a:rPr lang="en-US" sz="2000" err="1">
                <a:solidFill>
                  <a:srgbClr val="434343"/>
                </a:solidFill>
                <a:latin typeface="+mj-lt"/>
                <a:ea typeface="Figtree Medium"/>
                <a:cs typeface="Figtree Medium"/>
                <a:sym typeface="Figtree Medium"/>
              </a:rPr>
              <a:t>optimise</a:t>
            </a:r>
            <a:r>
              <a:rPr lang="en-US" sz="2000">
                <a:solidFill>
                  <a:srgbClr val="434343"/>
                </a:solidFill>
                <a:latin typeface="+mj-lt"/>
                <a:ea typeface="Figtree Medium"/>
                <a:cs typeface="Figtree Medium"/>
                <a:sym typeface="Figtree Medium"/>
              </a:rPr>
              <a:t> sorting etc. </a:t>
            </a:r>
            <a:endParaRPr lang="en-US" sz="2000" b="1">
              <a:solidFill>
                <a:srgbClr val="434343"/>
              </a:solidFill>
              <a:latin typeface="+mj-lt"/>
              <a:ea typeface="Figtree Medium"/>
              <a:cs typeface="Figtree Medium"/>
              <a:sym typeface="Figtree Medium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352DFF-7DD1-D988-4D59-3ED477B3541E}"/>
              </a:ext>
            </a:extLst>
          </p:cNvPr>
          <p:cNvSpPr txBox="1"/>
          <p:nvPr/>
        </p:nvSpPr>
        <p:spPr>
          <a:xfrm>
            <a:off x="3441202" y="2314812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solidFill>
                  <a:srgbClr val="434343"/>
                </a:solidFill>
                <a:latin typeface="+mj-lt"/>
                <a:ea typeface="Figtree Medium"/>
                <a:cs typeface="Figtree Medium"/>
                <a:sym typeface="Figtree Medium"/>
              </a:rPr>
              <a:t>(hard… </a:t>
            </a:r>
            <a:r>
              <a:rPr lang="en-US">
                <a:solidFill>
                  <a:srgbClr val="434343"/>
                </a:solidFill>
                <a:latin typeface="+mj-lt"/>
                <a:ea typeface="Figtree Medium"/>
                <a:cs typeface="Figtree Medium"/>
                <a:sym typeface="Figtree Medium"/>
              </a:rPr>
              <a:t>reductions across tiles</a:t>
            </a:r>
            <a:r>
              <a:rPr lang="en-US" sz="1400">
                <a:solidFill>
                  <a:srgbClr val="434343"/>
                </a:solidFill>
                <a:latin typeface="+mj-lt"/>
                <a:ea typeface="Figtree Medium"/>
                <a:cs typeface="Figtree Medium"/>
                <a:sym typeface="Figtree Medium"/>
              </a:rPr>
              <a:t>)</a:t>
            </a:r>
            <a:endParaRPr lang="en-00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B22978-63FA-0CC9-3FE6-241E3B4EA71B}"/>
              </a:ext>
            </a:extLst>
          </p:cNvPr>
          <p:cNvSpPr txBox="1"/>
          <p:nvPr/>
        </p:nvSpPr>
        <p:spPr>
          <a:xfrm>
            <a:off x="4572000" y="3120253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solidFill>
                  <a:srgbClr val="434343"/>
                </a:solidFill>
                <a:latin typeface="+mj-lt"/>
                <a:ea typeface="Figtree Medium"/>
                <a:cs typeface="Figtree Medium"/>
                <a:sym typeface="Figtree Medium"/>
              </a:rPr>
              <a:t>(</a:t>
            </a:r>
            <a:r>
              <a:rPr lang="en-US">
                <a:solidFill>
                  <a:srgbClr val="434343"/>
                </a:solidFill>
                <a:latin typeface="+mj-lt"/>
                <a:ea typeface="Figtree Medium"/>
                <a:cs typeface="Figtree Medium"/>
                <a:sym typeface="Figtree Medium"/>
              </a:rPr>
              <a:t>are primitives </a:t>
            </a:r>
            <a:r>
              <a:rPr lang="en-US" sz="1400">
                <a:solidFill>
                  <a:srgbClr val="434343"/>
                </a:solidFill>
                <a:latin typeface="+mj-lt"/>
                <a:ea typeface="Figtree Medium"/>
                <a:cs typeface="Figtree Medium"/>
                <a:sym typeface="Figtree Medium"/>
              </a:rPr>
              <a:t>optimally distributed?)</a:t>
            </a:r>
            <a:endParaRPr lang="en-00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23C625-C8FC-EDFC-6187-944AB4A05792}"/>
              </a:ext>
            </a:extLst>
          </p:cNvPr>
          <p:cNvSpPr txBox="1"/>
          <p:nvPr/>
        </p:nvSpPr>
        <p:spPr>
          <a:xfrm>
            <a:off x="323850" y="3869909"/>
            <a:ext cx="84963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434343"/>
                </a:solidFill>
                <a:latin typeface="+mj-lt"/>
                <a:ea typeface="Figtree Medium"/>
                <a:cs typeface="Figtree Medium"/>
                <a:sym typeface="Figtree Medium"/>
              </a:rPr>
              <a:t>Try SM-to-SM feature in 5090 NVIDIA GPU? (DSMEM!)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C83CD0A-279F-38E6-1D17-8709C174962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/>
              <a:t>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2777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6" grpId="0"/>
      <p:bldP spid="4" grpId="0"/>
      <p:bldP spid="9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0CA608-ABF6-6857-A67A-E2222DE3057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66</a:t>
            </a:fld>
            <a:endParaRPr lang="en"/>
          </a:p>
        </p:txBody>
      </p:sp>
      <p:pic>
        <p:nvPicPr>
          <p:cNvPr id="5" name="Picture 4" descr="NVIDIA A100 GPU vs H100 GPU Thread Block data exchange differences. H100 includes a direct SM-to-SM network in a Cluster.">
            <a:extLst>
              <a:ext uri="{FF2B5EF4-FFF2-40B4-BE49-F238E27FC236}">
                <a16:creationId xmlns:a16="http://schemas.microsoft.com/office/drawing/2014/main" id="{EA2792D4-9D56-E5E5-260B-D5FE82F9D5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97" b="-457"/>
          <a:stretch>
            <a:fillRect/>
          </a:stretch>
        </p:blipFill>
        <p:spPr>
          <a:xfrm>
            <a:off x="236764" y="2543175"/>
            <a:ext cx="8665034" cy="18859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C2CA79-DB32-EC7B-63E9-CEDD375F4D68}"/>
              </a:ext>
            </a:extLst>
          </p:cNvPr>
          <p:cNvSpPr txBox="1"/>
          <p:nvPr/>
        </p:nvSpPr>
        <p:spPr>
          <a:xfrm>
            <a:off x="4659084" y="2245179"/>
            <a:ext cx="4343401" cy="9387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100" b="1">
                <a:highlight>
                  <a:srgbClr val="FFFFFF"/>
                </a:highlight>
              </a:rPr>
              <a:t>Distributed shared memory</a:t>
            </a:r>
            <a:endParaRPr lang="en-US"/>
          </a:p>
          <a:p>
            <a:pPr algn="ctr"/>
            <a:endParaRPr lang="en-US" sz="2000">
              <a:solidFill>
                <a:srgbClr val="434343"/>
              </a:solidFill>
            </a:endParaRPr>
          </a:p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E9B663-C493-1D6B-1308-35E27BD9DF41}"/>
              </a:ext>
            </a:extLst>
          </p:cNvPr>
          <p:cNvSpPr txBox="1"/>
          <p:nvPr/>
        </p:nvSpPr>
        <p:spPr>
          <a:xfrm>
            <a:off x="1208314" y="1690008"/>
            <a:ext cx="6727371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hlinkClick r:id="rId3"/>
              </a:rPr>
              <a:t>https://developer.nvidia.com/blog/nvidia-hopper-architecture-in-depth/</a:t>
            </a:r>
            <a:endParaRPr lang="en-US"/>
          </a:p>
          <a:p>
            <a:pPr algn="ctr"/>
            <a:endParaRPr lang="en-US"/>
          </a:p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447574-810F-8165-07A6-DE7FFA818A9D}"/>
              </a:ext>
            </a:extLst>
          </p:cNvPr>
          <p:cNvSpPr txBox="1"/>
          <p:nvPr/>
        </p:nvSpPr>
        <p:spPr>
          <a:xfrm>
            <a:off x="323851" y="1284552"/>
            <a:ext cx="8496300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 algn="ctr" rtl="0">
              <a:spcBef>
                <a:spcPts val="0"/>
              </a:spcBef>
              <a:spcAft>
                <a:spcPts val="0"/>
              </a:spcAft>
            </a:pPr>
            <a:r>
              <a:rPr lang="en-US" sz="2000">
                <a:solidFill>
                  <a:srgbClr val="434343"/>
                </a:solidFill>
                <a:latin typeface="+mj-lt"/>
                <a:ea typeface="Figtree Medium"/>
                <a:cs typeface="Figtree Medium"/>
                <a:sym typeface="Figtree Medium"/>
              </a:rPr>
              <a:t>Try SM-to-SM feature in 5090 NVIDIA GPU? (DSMEM!)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2E9603-F80A-2D7D-DA7E-5201EAF406A9}"/>
              </a:ext>
            </a:extLst>
          </p:cNvPr>
          <p:cNvSpPr txBox="1"/>
          <p:nvPr/>
        </p:nvSpPr>
        <p:spPr>
          <a:xfrm>
            <a:off x="2286000" y="180983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800">
                <a:solidFill>
                  <a:schemeClr val="tx1"/>
                </a:solidFill>
                <a:latin typeface="+mj-lt"/>
                <a:ea typeface="Figtree Medium"/>
                <a:cs typeface="Figtree Medium"/>
                <a:sym typeface="Figtree Medium"/>
              </a:rPr>
              <a:t>Future Work</a:t>
            </a:r>
            <a:endParaRPr lang="en-001" sz="4800"/>
          </a:p>
        </p:txBody>
      </p:sp>
    </p:spTree>
    <p:extLst>
      <p:ext uri="{BB962C8B-B14F-4D97-AF65-F5344CB8AC3E}">
        <p14:creationId xmlns:p14="http://schemas.microsoft.com/office/powerpoint/2010/main" val="145530984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54C4650-4068-EDFB-DFE0-96FF199DE8B7}"/>
              </a:ext>
            </a:extLst>
          </p:cNvPr>
          <p:cNvSpPr txBox="1"/>
          <p:nvPr/>
        </p:nvSpPr>
        <p:spPr>
          <a:xfrm>
            <a:off x="2286000" y="180983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800">
                <a:solidFill>
                  <a:schemeClr val="tx1"/>
                </a:solidFill>
                <a:latin typeface="+mj-lt"/>
                <a:ea typeface="Figtree Medium"/>
                <a:cs typeface="Figtree Medium"/>
                <a:sym typeface="Figtree Medium"/>
              </a:rPr>
              <a:t>Key Takeaways</a:t>
            </a:r>
            <a:endParaRPr lang="en-001" sz="48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F2FC6A-B328-B2EC-0C6B-8D9D080DF6B7}"/>
              </a:ext>
            </a:extLst>
          </p:cNvPr>
          <p:cNvSpPr txBox="1"/>
          <p:nvPr/>
        </p:nvSpPr>
        <p:spPr>
          <a:xfrm>
            <a:off x="552450" y="3394316"/>
            <a:ext cx="84963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434343"/>
                </a:solidFill>
                <a:latin typeface="+mj-lt"/>
                <a:ea typeface="Figtree Medium"/>
                <a:cs typeface="Figtree Medium"/>
                <a:sym typeface="Figtree Medium"/>
              </a:rPr>
              <a:t>Efficient hardware and algorithms exploit </a:t>
            </a:r>
            <a:r>
              <a:rPr lang="en-US" sz="2000" b="1">
                <a:solidFill>
                  <a:srgbClr val="434343"/>
                </a:solidFill>
                <a:latin typeface="+mj-lt"/>
                <a:ea typeface="Figtree Medium"/>
                <a:cs typeface="Figtree Medium"/>
                <a:sym typeface="Figtree Medium"/>
              </a:rPr>
              <a:t>data locality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8A5C9F-17E8-306E-69DF-17C0E50056F7}"/>
              </a:ext>
            </a:extLst>
          </p:cNvPr>
          <p:cNvSpPr txBox="1"/>
          <p:nvPr/>
        </p:nvSpPr>
        <p:spPr>
          <a:xfrm>
            <a:off x="557893" y="1581212"/>
            <a:ext cx="84963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434343"/>
                </a:solidFill>
                <a:latin typeface="+mj-lt"/>
                <a:ea typeface="Figtree Medium"/>
                <a:cs typeface="Figtree Medium"/>
                <a:sym typeface="Figtree Medium"/>
              </a:rPr>
              <a:t>Most of the time we interact with 3D in smooth motions</a:t>
            </a:r>
            <a:endParaRPr lang="en-US" sz="2000" b="1">
              <a:solidFill>
                <a:srgbClr val="434343"/>
              </a:solidFill>
              <a:latin typeface="+mj-lt"/>
              <a:ea typeface="Figtree Medium"/>
              <a:cs typeface="Figtree Medium"/>
              <a:sym typeface="Figtree Medium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A06314-AFA0-2F4E-1819-A835A355342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/>
              <a:t>67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BF63E4-CB2C-E8EC-46AF-32FF137F54A9}"/>
              </a:ext>
            </a:extLst>
          </p:cNvPr>
          <p:cNvSpPr txBox="1"/>
          <p:nvPr/>
        </p:nvSpPr>
        <p:spPr>
          <a:xfrm>
            <a:off x="1871421" y="1913429"/>
            <a:ext cx="84963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</a:pPr>
            <a:r>
              <a:rPr lang="en-US" i="1">
                <a:solidFill>
                  <a:srgbClr val="434343"/>
                </a:solidFill>
                <a:latin typeface="+mj-lt"/>
                <a:ea typeface="Figtree Medium"/>
                <a:cs typeface="Figtree Medium"/>
                <a:sym typeface="Figtree Medium"/>
              </a:rPr>
              <a:t>(not always, but for robotics, AR glasses, etc.)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6B5576-3CF3-2D07-7F27-2AD2A6796765}"/>
              </a:ext>
            </a:extLst>
          </p:cNvPr>
          <p:cNvSpPr txBox="1"/>
          <p:nvPr/>
        </p:nvSpPr>
        <p:spPr>
          <a:xfrm>
            <a:off x="557893" y="2594216"/>
            <a:ext cx="8496300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434343"/>
                </a:solidFill>
                <a:latin typeface="+mj-lt"/>
                <a:cs typeface="Figtree Medium"/>
                <a:sym typeface="Figtree Medium"/>
              </a:rPr>
              <a:t>Data complexity is </a:t>
            </a:r>
            <a:r>
              <a:rPr lang="en-US" sz="2000" u="sng">
                <a:solidFill>
                  <a:srgbClr val="434343"/>
                </a:solidFill>
                <a:latin typeface="+mj-lt"/>
                <a:cs typeface="Figtree Medium"/>
                <a:sym typeface="Figtree Medium"/>
              </a:rPr>
              <a:t>AS</a:t>
            </a:r>
            <a:r>
              <a:rPr lang="en-US" sz="2000">
                <a:solidFill>
                  <a:srgbClr val="434343"/>
                </a:solidFill>
                <a:latin typeface="+mj-lt"/>
                <a:cs typeface="Figtree Medium"/>
                <a:sym typeface="Figtree Medium"/>
              </a:rPr>
              <a:t> important as computational complexity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28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8" grpId="0"/>
      <p:bldP spid="9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ping a pipeline of operations to tiles using virtual graphs">
            <a:extLst>
              <a:ext uri="{FF2B5EF4-FFF2-40B4-BE49-F238E27FC236}">
                <a16:creationId xmlns:a16="http://schemas.microsoft.com/office/drawing/2014/main" id="{81369814-A9FB-C0C8-7B5A-EB9D34601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280" y="642937"/>
            <a:ext cx="5823611" cy="385762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50E1EA-E479-1298-4584-136B0BAA8F4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/>
              <a:t>68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90691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D68815-E5B7-1EB4-7D60-DF7F4FDB069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69</a:t>
            </a:fld>
            <a:endParaRPr lang="e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62B220-14E9-501D-B11F-8130D4D833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1055"/>
            <a:ext cx="9144000" cy="350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193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4;p18">
            <a:extLst>
              <a:ext uri="{FF2B5EF4-FFF2-40B4-BE49-F238E27FC236}">
                <a16:creationId xmlns:a16="http://schemas.microsoft.com/office/drawing/2014/main" id="{7B414281-73B0-8136-E749-41ED0C92CEA1}"/>
              </a:ext>
            </a:extLst>
          </p:cNvPr>
          <p:cNvSpPr txBox="1">
            <a:spLocks/>
          </p:cNvSpPr>
          <p:nvPr/>
        </p:nvSpPr>
        <p:spPr>
          <a:xfrm>
            <a:off x="311700" y="121745"/>
            <a:ext cx="8520600" cy="9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4000">
                <a:latin typeface="+mj-lt"/>
                <a:ea typeface="Figtree Medium"/>
                <a:cs typeface="Figtree Medium"/>
                <a:sym typeface="Figtree Medium"/>
              </a:rPr>
              <a:t>Data Locality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8F5811-19BD-A7A7-46FE-09A430DF2E0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453941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51BB23-BFFB-3EFB-EC76-C8867DAA58E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70</a:t>
            </a:fld>
            <a:endParaRPr lang="en"/>
          </a:p>
        </p:txBody>
      </p:sp>
      <p:pic>
        <p:nvPicPr>
          <p:cNvPr id="5" name="Picture 4" descr="IPU internal architecture">
            <a:extLst>
              <a:ext uri="{FF2B5EF4-FFF2-40B4-BE49-F238E27FC236}">
                <a16:creationId xmlns:a16="http://schemas.microsoft.com/office/drawing/2014/main" id="{FE498012-2F9E-5F21-DF28-15E51CFDB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231" y="43543"/>
            <a:ext cx="7297537" cy="505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42842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7574B5-CB98-817A-40B4-495838A7CFD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71</a:t>
            </a:fld>
            <a:endParaRPr lang="en"/>
          </a:p>
        </p:txBody>
      </p:sp>
      <p:pic>
        <p:nvPicPr>
          <p:cNvPr id="5" name="Picture 4" descr="IPU memory architecture">
            <a:extLst>
              <a:ext uri="{FF2B5EF4-FFF2-40B4-BE49-F238E27FC236}">
                <a16:creationId xmlns:a16="http://schemas.microsoft.com/office/drawing/2014/main" id="{65954CBE-6479-43C5-6281-F21F1B2EC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650" y="0"/>
            <a:ext cx="73787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65171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BE1866-8671-B599-CEB7-602C44F6C4C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72</a:t>
            </a:fld>
            <a:endParaRPr lang="en"/>
          </a:p>
        </p:txBody>
      </p:sp>
      <p:pic>
        <p:nvPicPr>
          <p:cNvPr id="6" name="Picture 5" descr="Phases of task execution">
            <a:extLst>
              <a:ext uri="{FF2B5EF4-FFF2-40B4-BE49-F238E27FC236}">
                <a16:creationId xmlns:a16="http://schemas.microsoft.com/office/drawing/2014/main" id="{B7A4AF96-7FC1-AB95-E9F3-5DA8976E7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145" y="0"/>
            <a:ext cx="518570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9639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2;p23">
            <a:extLst>
              <a:ext uri="{FF2B5EF4-FFF2-40B4-BE49-F238E27FC236}">
                <a16:creationId xmlns:a16="http://schemas.microsoft.com/office/drawing/2014/main" id="{FA285F78-34AA-A919-B1EA-64ADD26FE1F8}"/>
              </a:ext>
            </a:extLst>
          </p:cNvPr>
          <p:cNvSpPr txBox="1">
            <a:spLocks/>
          </p:cNvSpPr>
          <p:nvPr/>
        </p:nvSpPr>
        <p:spPr>
          <a:xfrm>
            <a:off x="311700" y="2205037"/>
            <a:ext cx="8520600" cy="733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4800">
                <a:latin typeface="+mj-lt"/>
                <a:sym typeface="Figtree"/>
              </a:rPr>
              <a:t>Current Limitations</a:t>
            </a:r>
            <a:endParaRPr lang="en" sz="4800">
              <a:latin typeface="+mj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4A01A9-0A7A-10B4-FD4E-EA2BF193C35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/>
              <a:t>73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942385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4C14932-D377-723C-8D9D-D312287B2617}"/>
              </a:ext>
            </a:extLst>
          </p:cNvPr>
          <p:cNvCxnSpPr>
            <a:cxnSpLocks/>
          </p:cNvCxnSpPr>
          <p:nvPr/>
        </p:nvCxnSpPr>
        <p:spPr>
          <a:xfrm flipH="1" flipV="1">
            <a:off x="971550" y="1003928"/>
            <a:ext cx="1600200" cy="10058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B00061F-D985-2F5A-BDBD-2D8E8F0DFA62}"/>
              </a:ext>
            </a:extLst>
          </p:cNvPr>
          <p:cNvGrpSpPr/>
          <p:nvPr/>
        </p:nvGrpSpPr>
        <p:grpSpPr>
          <a:xfrm>
            <a:off x="1594400" y="1003928"/>
            <a:ext cx="3269559" cy="3680785"/>
            <a:chOff x="1696141" y="1184903"/>
            <a:chExt cx="3269559" cy="368078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26674A4-74A1-E3EC-01FD-16319968D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62300"/>
            <a:stretch>
              <a:fillRect/>
            </a:stretch>
          </p:blipFill>
          <p:spPr>
            <a:xfrm>
              <a:off x="1696141" y="1184903"/>
              <a:ext cx="3269559" cy="3680785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D8B03B8-88DF-140D-8A88-97DF1FA6B71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692525" y="2565400"/>
              <a:ext cx="892175" cy="523875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Google Shape;112;p23">
            <a:extLst>
              <a:ext uri="{FF2B5EF4-FFF2-40B4-BE49-F238E27FC236}">
                <a16:creationId xmlns:a16="http://schemas.microsoft.com/office/drawing/2014/main" id="{5D64820C-8EA1-7820-76CC-E311E4602E89}"/>
              </a:ext>
            </a:extLst>
          </p:cNvPr>
          <p:cNvSpPr txBox="1">
            <a:spLocks/>
          </p:cNvSpPr>
          <p:nvPr/>
        </p:nvSpPr>
        <p:spPr>
          <a:xfrm>
            <a:off x="311700" y="271462"/>
            <a:ext cx="8520600" cy="733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4800">
                <a:latin typeface="+mj-lt"/>
                <a:sym typeface="Figtree"/>
              </a:rPr>
              <a:t>Limitations</a:t>
            </a:r>
            <a:endParaRPr lang="en" sz="4800">
              <a:latin typeface="+mj-lt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0B1AA31-6028-CBB3-0558-7C74723A7E8E}"/>
              </a:ext>
            </a:extLst>
          </p:cNvPr>
          <p:cNvSpPr/>
          <p:nvPr/>
        </p:nvSpPr>
        <p:spPr>
          <a:xfrm>
            <a:off x="4190136" y="1549398"/>
            <a:ext cx="757238" cy="614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7F4F802-31C1-33EC-BF99-20EC705E9C26}"/>
              </a:ext>
            </a:extLst>
          </p:cNvPr>
          <p:cNvSpPr/>
          <p:nvPr/>
        </p:nvSpPr>
        <p:spPr>
          <a:xfrm>
            <a:off x="4578209" y="2297111"/>
            <a:ext cx="757238" cy="614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188D681-81A6-3B75-2C10-B6741CAA752C}"/>
              </a:ext>
            </a:extLst>
          </p:cNvPr>
          <p:cNvSpPr/>
          <p:nvPr/>
        </p:nvSpPr>
        <p:spPr>
          <a:xfrm>
            <a:off x="4478593" y="2890520"/>
            <a:ext cx="101601" cy="101601"/>
          </a:xfrm>
          <a:prstGeom prst="ellipse">
            <a:avLst/>
          </a:prstGeom>
          <a:solidFill>
            <a:srgbClr val="FF00D5"/>
          </a:solidFill>
          <a:ln>
            <a:solidFill>
              <a:srgbClr val="FF00D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465CCB5-ADCF-550A-283E-0E8DC3647ED2}"/>
              </a:ext>
            </a:extLst>
          </p:cNvPr>
          <p:cNvCxnSpPr/>
          <p:nvPr/>
        </p:nvCxnSpPr>
        <p:spPr>
          <a:xfrm flipH="1" flipV="1">
            <a:off x="971550" y="1003928"/>
            <a:ext cx="622850" cy="15678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7DC1283-C11D-EAC9-EA51-2AEAEF341CAA}"/>
              </a:ext>
            </a:extLst>
          </p:cNvPr>
          <p:cNvCxnSpPr>
            <a:cxnSpLocks/>
          </p:cNvCxnSpPr>
          <p:nvPr/>
        </p:nvCxnSpPr>
        <p:spPr>
          <a:xfrm flipH="1" flipV="1">
            <a:off x="971550" y="1003928"/>
            <a:ext cx="3133725" cy="1390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7286093-91EB-E450-34B5-FB08061CE699}"/>
              </a:ext>
            </a:extLst>
          </p:cNvPr>
          <p:cNvCxnSpPr>
            <a:cxnSpLocks/>
          </p:cNvCxnSpPr>
          <p:nvPr/>
        </p:nvCxnSpPr>
        <p:spPr>
          <a:xfrm flipH="1" flipV="1">
            <a:off x="971550" y="1003928"/>
            <a:ext cx="622850" cy="35204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577204-22AE-63E0-7DD6-FA17DECCE3F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/>
              <a:t>74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27847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91F0303-6CD7-0B0B-2213-072892627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297EF75-005E-3B43-BBA2-3DCF1D262054}"/>
              </a:ext>
            </a:extLst>
          </p:cNvPr>
          <p:cNvGrpSpPr/>
          <p:nvPr/>
        </p:nvGrpSpPr>
        <p:grpSpPr>
          <a:xfrm>
            <a:off x="1588602" y="1004887"/>
            <a:ext cx="6273108" cy="3687135"/>
            <a:chOff x="1512402" y="1184903"/>
            <a:chExt cx="6273108" cy="368713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0E238A7-1208-27E7-DBB1-5D735C7419E6}"/>
                </a:ext>
              </a:extLst>
            </p:cNvPr>
            <p:cNvGrpSpPr/>
            <p:nvPr/>
          </p:nvGrpSpPr>
          <p:grpSpPr>
            <a:xfrm>
              <a:off x="1512402" y="1184903"/>
              <a:ext cx="6273108" cy="3687135"/>
              <a:chOff x="1696141" y="1184903"/>
              <a:chExt cx="6273108" cy="3687135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578AD5F0-3575-3B84-4763-E9D64578CD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r="62300"/>
              <a:stretch>
                <a:fillRect/>
              </a:stretch>
            </p:blipFill>
            <p:spPr>
              <a:xfrm>
                <a:off x="1696141" y="1184903"/>
                <a:ext cx="3269559" cy="3680785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D291C9F3-74DD-B8D2-F08A-81FE0DC12C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69843" t="4140" r="-4475" b="-4140"/>
              <a:stretch>
                <a:fillRect/>
              </a:stretch>
            </p:blipFill>
            <p:spPr>
              <a:xfrm>
                <a:off x="4965700" y="1191253"/>
                <a:ext cx="3003549" cy="3680785"/>
              </a:xfrm>
              <a:prstGeom prst="rect">
                <a:avLst/>
              </a:prstGeom>
            </p:spPr>
          </p:pic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B0D5CF85-86E6-D61E-DD5F-3098BB4FCD0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677569" y="2749550"/>
                <a:ext cx="592931" cy="339725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F5C11A68-9979-51F0-8F50-F2CBFC64B8B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692525" y="2565400"/>
                <a:ext cx="892175" cy="523875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2FEA5296-924D-706B-AB25-A19E46BFE39B}"/>
                </a:ext>
              </a:extLst>
            </p:cNvPr>
            <p:cNvSpPr/>
            <p:nvPr/>
          </p:nvSpPr>
          <p:spPr>
            <a:xfrm>
              <a:off x="4400959" y="3067051"/>
              <a:ext cx="101601" cy="101601"/>
            </a:xfrm>
            <a:prstGeom prst="ellipse">
              <a:avLst/>
            </a:prstGeom>
            <a:solidFill>
              <a:srgbClr val="FF00D5"/>
            </a:solidFill>
            <a:ln>
              <a:solidFill>
                <a:srgbClr val="FF00D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001"/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1DEBD42-D255-81E1-A978-A133EAA115EE}"/>
              </a:ext>
            </a:extLst>
          </p:cNvPr>
          <p:cNvCxnSpPr>
            <a:cxnSpLocks/>
          </p:cNvCxnSpPr>
          <p:nvPr/>
        </p:nvCxnSpPr>
        <p:spPr>
          <a:xfrm flipH="1" flipV="1">
            <a:off x="971550" y="1003928"/>
            <a:ext cx="1600200" cy="10058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C39C2D2-681A-A31A-9308-C6DC982AFEDD}"/>
              </a:ext>
            </a:extLst>
          </p:cNvPr>
          <p:cNvCxnSpPr/>
          <p:nvPr/>
        </p:nvCxnSpPr>
        <p:spPr>
          <a:xfrm flipH="1" flipV="1">
            <a:off x="971550" y="1003928"/>
            <a:ext cx="622850" cy="15678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657E2A1-1623-9EBE-B611-9EFD386187DB}"/>
              </a:ext>
            </a:extLst>
          </p:cNvPr>
          <p:cNvCxnSpPr>
            <a:cxnSpLocks/>
          </p:cNvCxnSpPr>
          <p:nvPr/>
        </p:nvCxnSpPr>
        <p:spPr>
          <a:xfrm flipH="1" flipV="1">
            <a:off x="971550" y="1003928"/>
            <a:ext cx="3133725" cy="1390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6890C6D-EF81-59E6-70DD-9F22BA86F2E0}"/>
              </a:ext>
            </a:extLst>
          </p:cNvPr>
          <p:cNvCxnSpPr>
            <a:cxnSpLocks/>
          </p:cNvCxnSpPr>
          <p:nvPr/>
        </p:nvCxnSpPr>
        <p:spPr>
          <a:xfrm flipH="1" flipV="1">
            <a:off x="971550" y="1003928"/>
            <a:ext cx="622850" cy="35204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9027A28-3D2B-20CE-11FA-35CC3742EC5E}"/>
              </a:ext>
            </a:extLst>
          </p:cNvPr>
          <p:cNvGrpSpPr/>
          <p:nvPr/>
        </p:nvGrpSpPr>
        <p:grpSpPr>
          <a:xfrm flipH="1">
            <a:off x="5772150" y="1003928"/>
            <a:ext cx="2305048" cy="3520447"/>
            <a:chOff x="1123950" y="1156328"/>
            <a:chExt cx="2305049" cy="352044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99490E6-3034-FC89-F908-1DB0CD06B4C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23950" y="1156328"/>
              <a:ext cx="1098548" cy="7334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0AB9373-94A4-D9BD-15C7-DE3AD49D627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23950" y="1156328"/>
              <a:ext cx="622850" cy="156782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1E47174-B2FA-E31E-1617-F6FF3541968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23950" y="1156328"/>
              <a:ext cx="2305049" cy="8906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EBC28FC-BA1E-897E-F9C5-D86879AB146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23950" y="1156328"/>
              <a:ext cx="622850" cy="352044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CD87761-A3E7-42BB-7DAC-9116604DB458}"/>
              </a:ext>
            </a:extLst>
          </p:cNvPr>
          <p:cNvCxnSpPr>
            <a:cxnSpLocks/>
          </p:cNvCxnSpPr>
          <p:nvPr/>
        </p:nvCxnSpPr>
        <p:spPr>
          <a:xfrm flipV="1">
            <a:off x="4943474" y="1116806"/>
            <a:ext cx="527812" cy="261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Google Shape;112;p23">
            <a:extLst>
              <a:ext uri="{FF2B5EF4-FFF2-40B4-BE49-F238E27FC236}">
                <a16:creationId xmlns:a16="http://schemas.microsoft.com/office/drawing/2014/main" id="{EF2D9CB4-374D-5512-9B37-B9206938DC06}"/>
              </a:ext>
            </a:extLst>
          </p:cNvPr>
          <p:cNvSpPr txBox="1">
            <a:spLocks/>
          </p:cNvSpPr>
          <p:nvPr/>
        </p:nvSpPr>
        <p:spPr>
          <a:xfrm>
            <a:off x="311700" y="271462"/>
            <a:ext cx="8520600" cy="733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4800">
                <a:latin typeface="+mj-lt"/>
                <a:sym typeface="Figtree"/>
              </a:rPr>
              <a:t>Limitations</a:t>
            </a:r>
            <a:endParaRPr lang="en" sz="4800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E18EF1-47BD-221B-795A-7A2C4FAFA2C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/>
              <a:t>75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702563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13E36D3-1DCB-B2A2-9148-FB327F972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641" y="1276978"/>
            <a:ext cx="8672718" cy="3680785"/>
          </a:xfrm>
          <a:prstGeom prst="rect">
            <a:avLst/>
          </a:prstGeom>
        </p:spPr>
      </p:pic>
      <p:sp>
        <p:nvSpPr>
          <p:cNvPr id="7" name="Google Shape;112;p23">
            <a:extLst>
              <a:ext uri="{FF2B5EF4-FFF2-40B4-BE49-F238E27FC236}">
                <a16:creationId xmlns:a16="http://schemas.microsoft.com/office/drawing/2014/main" id="{1E649215-E5ED-228C-BF6C-FB1931954490}"/>
              </a:ext>
            </a:extLst>
          </p:cNvPr>
          <p:cNvSpPr txBox="1">
            <a:spLocks/>
          </p:cNvSpPr>
          <p:nvPr/>
        </p:nvSpPr>
        <p:spPr>
          <a:xfrm>
            <a:off x="311700" y="271462"/>
            <a:ext cx="8520600" cy="733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4800">
                <a:latin typeface="+mj-lt"/>
                <a:sym typeface="Figtree"/>
              </a:rPr>
              <a:t>Limitations</a:t>
            </a:r>
            <a:endParaRPr lang="en" sz="4800">
              <a:latin typeface="+mj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F515C9-00D1-91D5-0A4B-3DFEE03318A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/>
              <a:t>76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729977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D3438D9-9D09-C16C-5D1E-2346949DA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5ECF4E-08DC-68A1-FCAC-16EAB280D1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2622000" y="4530675"/>
            <a:ext cx="8520600" cy="3416400"/>
          </a:xfrm>
        </p:spPr>
        <p:txBody>
          <a:bodyPr/>
          <a:lstStyle/>
          <a:p>
            <a:r>
              <a:rPr lang="en-US"/>
              <a:t>Power</a:t>
            </a:r>
          </a:p>
          <a:p>
            <a:r>
              <a:rPr lang="en-US"/>
              <a:t>Fps</a:t>
            </a:r>
          </a:p>
          <a:p>
            <a:r>
              <a:rPr lang="en-US"/>
              <a:t>Fps per watt…</a:t>
            </a:r>
          </a:p>
          <a:p>
            <a:endParaRPr lang="en-001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1234744-77DB-22FB-1030-7B281EEA3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73" y="11425"/>
            <a:ext cx="6949454" cy="51206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773A3A1-1522-E260-C36A-75D9BBA7E14F}"/>
              </a:ext>
            </a:extLst>
          </p:cNvPr>
          <p:cNvSpPr txBox="1"/>
          <p:nvPr/>
        </p:nvSpPr>
        <p:spPr>
          <a:xfrm rot="20277155">
            <a:off x="2264229" y="2407746"/>
            <a:ext cx="1393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/>
              <a:t>YAY!</a:t>
            </a:r>
            <a:endParaRPr lang="en-001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48108A-E9E2-E0FB-BD74-F5A62911731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/>
              <a:t>77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44547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 txBox="1">
            <a:spLocks noGrp="1"/>
          </p:cNvSpPr>
          <p:nvPr>
            <p:ph type="subTitle" idx="1"/>
          </p:nvPr>
        </p:nvSpPr>
        <p:spPr>
          <a:xfrm>
            <a:off x="513374" y="1002332"/>
            <a:ext cx="2853900" cy="6492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+mn-lt"/>
                <a:ea typeface="Figtree"/>
                <a:cs typeface="Figtree"/>
                <a:sym typeface="Figtree"/>
              </a:rPr>
              <a:t>Spatial Locality</a:t>
            </a:r>
            <a:endParaRPr>
              <a:latin typeface="+mn-lt"/>
              <a:ea typeface="Figtree"/>
              <a:cs typeface="Figtree"/>
              <a:sym typeface="Figtree"/>
            </a:endParaRPr>
          </a:p>
        </p:txBody>
      </p:sp>
      <p:sp>
        <p:nvSpPr>
          <p:cNvPr id="86" name="Google Shape;86;p18"/>
          <p:cNvSpPr txBox="1">
            <a:spLocks noGrp="1"/>
          </p:cNvSpPr>
          <p:nvPr>
            <p:ph type="subTitle" idx="1"/>
          </p:nvPr>
        </p:nvSpPr>
        <p:spPr>
          <a:xfrm>
            <a:off x="5792200" y="1002332"/>
            <a:ext cx="2853900" cy="6492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25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+mn-lt"/>
                <a:ea typeface="Figtree"/>
                <a:cs typeface="Figtree"/>
                <a:sym typeface="Figtree"/>
              </a:rPr>
              <a:t>Temporal Locality</a:t>
            </a:r>
            <a:endParaRPr>
              <a:latin typeface="+mn-lt"/>
              <a:ea typeface="Figtree"/>
              <a:cs typeface="Figtree"/>
              <a:sym typeface="Figtree"/>
            </a:endParaRPr>
          </a:p>
        </p:txBody>
      </p:sp>
      <p:sp>
        <p:nvSpPr>
          <p:cNvPr id="76" name="Google Shape;85;p18">
            <a:extLst>
              <a:ext uri="{FF2B5EF4-FFF2-40B4-BE49-F238E27FC236}">
                <a16:creationId xmlns:a16="http://schemas.microsoft.com/office/drawing/2014/main" id="{BCF363BE-53A1-D0F1-C76F-76D772AEB6B0}"/>
              </a:ext>
            </a:extLst>
          </p:cNvPr>
          <p:cNvSpPr txBox="1">
            <a:spLocks/>
          </p:cNvSpPr>
          <p:nvPr/>
        </p:nvSpPr>
        <p:spPr>
          <a:xfrm>
            <a:off x="5783076" y="3726482"/>
            <a:ext cx="2853900" cy="649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endParaRPr lang="en-GB">
              <a:latin typeface="Figtree"/>
              <a:ea typeface="Figtree"/>
              <a:cs typeface="Figtree"/>
              <a:sym typeface="Figtree"/>
            </a:endParaRPr>
          </a:p>
        </p:txBody>
      </p:sp>
      <p:sp>
        <p:nvSpPr>
          <p:cNvPr id="9" name="Google Shape;84;p18">
            <a:extLst>
              <a:ext uri="{FF2B5EF4-FFF2-40B4-BE49-F238E27FC236}">
                <a16:creationId xmlns:a16="http://schemas.microsoft.com/office/drawing/2014/main" id="{729BABF1-1381-9722-BD82-7FFA35DF0A0C}"/>
              </a:ext>
            </a:extLst>
          </p:cNvPr>
          <p:cNvSpPr txBox="1">
            <a:spLocks/>
          </p:cNvSpPr>
          <p:nvPr/>
        </p:nvSpPr>
        <p:spPr>
          <a:xfrm>
            <a:off x="311700" y="121745"/>
            <a:ext cx="8520600" cy="9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4000">
                <a:latin typeface="+mj-lt"/>
                <a:ea typeface="Figtree Medium"/>
                <a:cs typeface="Figtree Medium"/>
                <a:sym typeface="Figtree Medium"/>
              </a:rPr>
              <a:t>Data Locality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4047E4-437B-E933-3880-DC31BF70D72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/>
              <a:t>8</a:t>
            </a:fld>
            <a:endParaRPr lang="en-GB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71F7FAF7-7F43-D40F-48DC-53416408E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>
            <a:extLst>
              <a:ext uri="{FF2B5EF4-FFF2-40B4-BE49-F238E27FC236}">
                <a16:creationId xmlns:a16="http://schemas.microsoft.com/office/drawing/2014/main" id="{A05D1F9A-38D4-3C7C-AE5A-FA0396833C0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13374" y="1002332"/>
            <a:ext cx="2853900" cy="6492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+mn-lt"/>
                <a:ea typeface="Figtree"/>
                <a:cs typeface="Figtree"/>
                <a:sym typeface="Figtree"/>
              </a:rPr>
              <a:t>Spatial Locality</a:t>
            </a:r>
            <a:endParaRPr>
              <a:latin typeface="+mn-lt"/>
              <a:ea typeface="Figtree"/>
              <a:cs typeface="Figtree"/>
              <a:sym typeface="Figtree"/>
            </a:endParaRPr>
          </a:p>
        </p:txBody>
      </p:sp>
      <p:sp>
        <p:nvSpPr>
          <p:cNvPr id="86" name="Google Shape;86;p18">
            <a:extLst>
              <a:ext uri="{FF2B5EF4-FFF2-40B4-BE49-F238E27FC236}">
                <a16:creationId xmlns:a16="http://schemas.microsoft.com/office/drawing/2014/main" id="{FF926CEC-A861-7BD3-0F68-D33ED9978EA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792200" y="1002332"/>
            <a:ext cx="2853900" cy="6492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25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+mj-lt"/>
                <a:ea typeface="Figtree"/>
                <a:cs typeface="Figtree"/>
                <a:sym typeface="Figtree"/>
              </a:rPr>
              <a:t>Temporal Locality</a:t>
            </a:r>
            <a:endParaRPr>
              <a:latin typeface="+mj-lt"/>
              <a:ea typeface="Figtree"/>
              <a:cs typeface="Figtree"/>
              <a:sym typeface="Figtree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A3783BA-1CA1-9AA7-CC1D-1888DB0F7DB1}"/>
              </a:ext>
            </a:extLst>
          </p:cNvPr>
          <p:cNvSpPr/>
          <p:nvPr/>
        </p:nvSpPr>
        <p:spPr>
          <a:xfrm>
            <a:off x="788537" y="2018435"/>
            <a:ext cx="458175" cy="3937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4A5152D-B69C-AEBB-1C73-DCBE91DB9A94}"/>
              </a:ext>
            </a:extLst>
          </p:cNvPr>
          <p:cNvSpPr/>
          <p:nvPr/>
        </p:nvSpPr>
        <p:spPr>
          <a:xfrm>
            <a:off x="1246712" y="2018435"/>
            <a:ext cx="458175" cy="3937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19A333-A27D-44E3-2449-34F86ED964F0}"/>
              </a:ext>
            </a:extLst>
          </p:cNvPr>
          <p:cNvSpPr/>
          <p:nvPr/>
        </p:nvSpPr>
        <p:spPr>
          <a:xfrm>
            <a:off x="1704887" y="2018435"/>
            <a:ext cx="458175" cy="3937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945363-9DD2-A76E-CD28-43F341724DEA}"/>
              </a:ext>
            </a:extLst>
          </p:cNvPr>
          <p:cNvSpPr/>
          <p:nvPr/>
        </p:nvSpPr>
        <p:spPr>
          <a:xfrm>
            <a:off x="2163062" y="2018435"/>
            <a:ext cx="458175" cy="3937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83FEDC-38C7-2F00-6673-329BA2247B12}"/>
              </a:ext>
            </a:extLst>
          </p:cNvPr>
          <p:cNvSpPr/>
          <p:nvPr/>
        </p:nvSpPr>
        <p:spPr>
          <a:xfrm>
            <a:off x="2621237" y="2018435"/>
            <a:ext cx="458175" cy="3937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56B4B0-1D3F-0B9D-E6AA-940C29AE5A9F}"/>
              </a:ext>
            </a:extLst>
          </p:cNvPr>
          <p:cNvSpPr/>
          <p:nvPr/>
        </p:nvSpPr>
        <p:spPr>
          <a:xfrm>
            <a:off x="6990064" y="2012084"/>
            <a:ext cx="458175" cy="3937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cxnSp>
        <p:nvCxnSpPr>
          <p:cNvPr id="29" name="Connector: Curved 28">
            <a:extLst>
              <a:ext uri="{FF2B5EF4-FFF2-40B4-BE49-F238E27FC236}">
                <a16:creationId xmlns:a16="http://schemas.microsoft.com/office/drawing/2014/main" id="{8FE8F968-9ADC-945B-21D6-92AB4BEEFF66}"/>
              </a:ext>
            </a:extLst>
          </p:cNvPr>
          <p:cNvCxnSpPr>
            <a:stCxn id="2" idx="2"/>
            <a:endCxn id="4" idx="2"/>
          </p:cNvCxnSpPr>
          <p:nvPr/>
        </p:nvCxnSpPr>
        <p:spPr>
          <a:xfrm rot="16200000" flipH="1">
            <a:off x="1246712" y="2183047"/>
            <a:ext cx="12700" cy="458175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or: Curved 29">
            <a:extLst>
              <a:ext uri="{FF2B5EF4-FFF2-40B4-BE49-F238E27FC236}">
                <a16:creationId xmlns:a16="http://schemas.microsoft.com/office/drawing/2014/main" id="{1410BE47-62F8-EE58-2895-395F8394FAAD}"/>
              </a:ext>
            </a:extLst>
          </p:cNvPr>
          <p:cNvCxnSpPr>
            <a:cxnSpLocks/>
            <a:stCxn id="4" idx="2"/>
            <a:endCxn id="6" idx="2"/>
          </p:cNvCxnSpPr>
          <p:nvPr/>
        </p:nvCxnSpPr>
        <p:spPr>
          <a:xfrm rot="16200000" flipH="1">
            <a:off x="1704887" y="2183047"/>
            <a:ext cx="12700" cy="458175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or: Curved 32">
            <a:extLst>
              <a:ext uri="{FF2B5EF4-FFF2-40B4-BE49-F238E27FC236}">
                <a16:creationId xmlns:a16="http://schemas.microsoft.com/office/drawing/2014/main" id="{EA97B563-6DDE-86B2-3067-FBA4B9ED31CD}"/>
              </a:ext>
            </a:extLst>
          </p:cNvPr>
          <p:cNvCxnSpPr>
            <a:cxnSpLocks/>
            <a:stCxn id="6" idx="2"/>
            <a:endCxn id="8" idx="2"/>
          </p:cNvCxnSpPr>
          <p:nvPr/>
        </p:nvCxnSpPr>
        <p:spPr>
          <a:xfrm rot="16200000" flipH="1">
            <a:off x="2163062" y="2183047"/>
            <a:ext cx="12700" cy="458175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or: Curved 33">
            <a:extLst>
              <a:ext uri="{FF2B5EF4-FFF2-40B4-BE49-F238E27FC236}">
                <a16:creationId xmlns:a16="http://schemas.microsoft.com/office/drawing/2014/main" id="{1E4C7FBF-EF58-3D57-4B4A-4F7AE1FA67E0}"/>
              </a:ext>
            </a:extLst>
          </p:cNvPr>
          <p:cNvCxnSpPr>
            <a:cxnSpLocks/>
            <a:stCxn id="8" idx="2"/>
            <a:endCxn id="10" idx="2"/>
          </p:cNvCxnSpPr>
          <p:nvPr/>
        </p:nvCxnSpPr>
        <p:spPr>
          <a:xfrm rot="16200000" flipH="1">
            <a:off x="2621237" y="2183047"/>
            <a:ext cx="12700" cy="458175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or: Curved 58">
            <a:extLst>
              <a:ext uri="{FF2B5EF4-FFF2-40B4-BE49-F238E27FC236}">
                <a16:creationId xmlns:a16="http://schemas.microsoft.com/office/drawing/2014/main" id="{B2129932-F86F-ECA8-EDF5-8565E7054084}"/>
              </a:ext>
            </a:extLst>
          </p:cNvPr>
          <p:cNvCxnSpPr>
            <a:stCxn id="18" idx="1"/>
            <a:endCxn id="18" idx="3"/>
          </p:cNvCxnSpPr>
          <p:nvPr/>
        </p:nvCxnSpPr>
        <p:spPr>
          <a:xfrm rot="10800000" flipH="1">
            <a:off x="6990063" y="2208934"/>
            <a:ext cx="458175" cy="12700"/>
          </a:xfrm>
          <a:prstGeom prst="curvedConnector5">
            <a:avLst>
              <a:gd name="adj1" fmla="val -49894"/>
              <a:gd name="adj2" fmla="val -3175000"/>
              <a:gd name="adj3" fmla="val 149894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Google Shape;84;p18">
            <a:extLst>
              <a:ext uri="{FF2B5EF4-FFF2-40B4-BE49-F238E27FC236}">
                <a16:creationId xmlns:a16="http://schemas.microsoft.com/office/drawing/2014/main" id="{7FB06033-046C-3850-107B-C5B48AAE2C88}"/>
              </a:ext>
            </a:extLst>
          </p:cNvPr>
          <p:cNvSpPr txBox="1">
            <a:spLocks/>
          </p:cNvSpPr>
          <p:nvPr/>
        </p:nvSpPr>
        <p:spPr>
          <a:xfrm>
            <a:off x="311700" y="121745"/>
            <a:ext cx="8520600" cy="9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4000">
                <a:latin typeface="+mj-lt"/>
                <a:ea typeface="Figtree Medium"/>
                <a:cs typeface="Figtree Medium"/>
                <a:sym typeface="Figtree Medium"/>
              </a:rPr>
              <a:t>Data Locality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229B4E2-DEAB-A449-8698-A6D6512EA241}"/>
              </a:ext>
            </a:extLst>
          </p:cNvPr>
          <p:cNvGrpSpPr/>
          <p:nvPr/>
        </p:nvGrpSpPr>
        <p:grpSpPr>
          <a:xfrm>
            <a:off x="907452" y="3008703"/>
            <a:ext cx="2065744" cy="1934112"/>
            <a:chOff x="907452" y="3008703"/>
            <a:chExt cx="2065744" cy="193411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831E740-63CB-BDE5-D825-2E1AB9C9A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20314"/>
            <a:stretch>
              <a:fillRect/>
            </a:stretch>
          </p:blipFill>
          <p:spPr>
            <a:xfrm>
              <a:off x="907452" y="3008703"/>
              <a:ext cx="2065744" cy="131856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035A19E-A425-C218-B395-EF08BAE9FF72}"/>
                </a:ext>
              </a:extLst>
            </p:cNvPr>
            <p:cNvSpPr txBox="1"/>
            <p:nvPr/>
          </p:nvSpPr>
          <p:spPr>
            <a:xfrm>
              <a:off x="1141693" y="4327263"/>
              <a:ext cx="2227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/>
                <a:t>t</a:t>
              </a:r>
              <a:endParaRPr lang="en-001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81E6D33-0626-1BE5-BCB3-C73875367DCB}"/>
                </a:ext>
              </a:extLst>
            </p:cNvPr>
            <p:cNvSpPr txBox="1"/>
            <p:nvPr/>
          </p:nvSpPr>
          <p:spPr>
            <a:xfrm>
              <a:off x="1652999" y="4327262"/>
              <a:ext cx="5619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/>
                <a:t>t+1</a:t>
              </a:r>
              <a:endParaRPr lang="en-001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C94785C-C9CB-9A8D-59A2-3719EDB1E876}"/>
                </a:ext>
              </a:extLst>
            </p:cNvPr>
            <p:cNvSpPr txBox="1"/>
            <p:nvPr/>
          </p:nvSpPr>
          <p:spPr>
            <a:xfrm>
              <a:off x="2293523" y="4327261"/>
              <a:ext cx="5619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/>
                <a:t>t+2</a:t>
              </a:r>
              <a:endParaRPr lang="en-001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D75D7AE-8930-4F1F-3965-2C0AF618EEAA}"/>
                </a:ext>
              </a:extLst>
            </p:cNvPr>
            <p:cNvSpPr txBox="1"/>
            <p:nvPr/>
          </p:nvSpPr>
          <p:spPr>
            <a:xfrm>
              <a:off x="1621043" y="4635038"/>
              <a:ext cx="6385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/>
                <a:t>Time</a:t>
              </a:r>
              <a:endParaRPr lang="en-001"/>
            </a:p>
          </p:txBody>
        </p:sp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EE55FE68-3DA1-E0E3-FD33-9DB0A07D674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248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10" grpId="0" animBg="1"/>
      <p:bldP spid="18" grpId="0" animBg="1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6329a095-4b4e-4b69-990a-c61ef88b80d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989EB3774C214A84C6B062C244024F" ma:contentTypeVersion="17" ma:contentTypeDescription="Create a new document." ma:contentTypeScope="" ma:versionID="d3b0ba6885cfa9e580e48828bf0b3f4c">
  <xsd:schema xmlns:xsd="http://www.w3.org/2001/XMLSchema" xmlns:xs="http://www.w3.org/2001/XMLSchema" xmlns:p="http://schemas.microsoft.com/office/2006/metadata/properties" xmlns:ns3="6329a095-4b4e-4b69-990a-c61ef88b80d5" xmlns:ns4="6ea2a4c7-dfee-4577-a4d3-11be716ca020" targetNamespace="http://schemas.microsoft.com/office/2006/metadata/properties" ma:root="true" ma:fieldsID="dc3b76c7f61279fbe875a7c3bb879765" ns3:_="" ns4:_="">
    <xsd:import namespace="6329a095-4b4e-4b69-990a-c61ef88b80d5"/>
    <xsd:import namespace="6ea2a4c7-dfee-4577-a4d3-11be716ca02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earchPropertie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29a095-4b4e-4b69-990a-c61ef88b80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a2a4c7-dfee-4577-a4d3-11be716ca02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95663CE-A8A5-481B-979E-D930112DE3D1}">
  <ds:schemaRefs>
    <ds:schemaRef ds:uri="6329a095-4b4e-4b69-990a-c61ef88b80d5"/>
    <ds:schemaRef ds:uri="6ea2a4c7-dfee-4577-a4d3-11be716ca02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DB3FC7E-E6CB-4EEE-B625-8870A04D3CE9}">
  <ds:schemaRefs>
    <ds:schemaRef ds:uri="6329a095-4b4e-4b69-990a-c61ef88b80d5"/>
    <ds:schemaRef ds:uri="6ea2a4c7-dfee-4577-a4d3-11be716ca02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DAF348F6-C905-4E4C-BEC3-0345CD2F6C9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EGSR2026</Template>
  <Application>Microsoft Office PowerPoint</Application>
  <PresentationFormat>On-screen Show (16:9)</PresentationFormat>
  <Slides>77</Slides>
  <Notes>23</Notes>
  <HiddenSlides>10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78" baseType="lpstr"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 to IPU. </vt:lpstr>
      <vt:lpstr>Method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Fry, Nicholas</dc:creator>
  <cp:revision>1</cp:revision>
  <dcterms:created xsi:type="dcterms:W3CDTF">2026-06-20T16:03:03Z</dcterms:created>
  <dcterms:modified xsi:type="dcterms:W3CDTF">2026-06-30T21:03:50Z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0x0101005B989EB3774C214A84C6B062C244024F</vt:lpwstr>
  </property>
</Properties>
</file>